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1" d="100"/>
          <a:sy n="51" d="100"/>
        </p:scale>
        <p:origin x="-379" y="-1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40AD97B-9256-4498-AED2-5419FBF78EF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DAF25E1-CC45-4154-B89A-CB1C91FA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97B-9256-4498-AED2-5419FBF78EF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25E1-CC45-4154-B89A-CB1C91FA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9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97B-9256-4498-AED2-5419FBF78EF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25E1-CC45-4154-B89A-CB1C91FA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93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97B-9256-4498-AED2-5419FBF78EF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25E1-CC45-4154-B89A-CB1C91FA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0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97B-9256-4498-AED2-5419FBF78EF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25E1-CC45-4154-B89A-CB1C91FA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61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97B-9256-4498-AED2-5419FBF78EF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25E1-CC45-4154-B89A-CB1C91FA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27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97B-9256-4498-AED2-5419FBF78EF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25E1-CC45-4154-B89A-CB1C91FA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2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40AD97B-9256-4498-AED2-5419FBF78EF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25E1-CC45-4154-B89A-CB1C91FA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46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40AD97B-9256-4498-AED2-5419FBF78EF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25E1-CC45-4154-B89A-CB1C91FA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7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97B-9256-4498-AED2-5419FBF78EF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25E1-CC45-4154-B89A-CB1C91FA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7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97B-9256-4498-AED2-5419FBF78EF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25E1-CC45-4154-B89A-CB1C91FA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7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97B-9256-4498-AED2-5419FBF78EF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25E1-CC45-4154-B89A-CB1C91FA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97B-9256-4498-AED2-5419FBF78EF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25E1-CC45-4154-B89A-CB1C91FA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4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97B-9256-4498-AED2-5419FBF78EF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25E1-CC45-4154-B89A-CB1C91FA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97B-9256-4498-AED2-5419FBF78EF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25E1-CC45-4154-B89A-CB1C91FA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7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97B-9256-4498-AED2-5419FBF78EF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25E1-CC45-4154-B89A-CB1C91FA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9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97B-9256-4498-AED2-5419FBF78EF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25E1-CC45-4154-B89A-CB1C91FA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5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40AD97B-9256-4498-AED2-5419FBF78EF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DAF25E1-CC45-4154-B89A-CB1C91FA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7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021C7C6-C8E0-4330-B821-528EE7357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70" y="2172547"/>
            <a:ext cx="8825660" cy="1822514"/>
          </a:xfrm>
        </p:spPr>
        <p:txBody>
          <a:bodyPr/>
          <a:lstStyle/>
          <a:p>
            <a:pPr algn="ctr"/>
            <a:r>
              <a:rPr lang="en-US" dirty="0"/>
              <a:t>NATION STATE AND NATIONAL INTERESTS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A61A636-7A19-4FB7-AF09-4AB571643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0107" y="5165388"/>
            <a:ext cx="7051785" cy="125892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2400" dirty="0"/>
              <a:t>PRESENTED BY</a:t>
            </a:r>
          </a:p>
          <a:p>
            <a:r>
              <a:rPr lang="en-US" sz="2400" dirty="0"/>
              <a:t>                   DR. KAIRO KANT UJALA</a:t>
            </a:r>
          </a:p>
        </p:txBody>
      </p:sp>
    </p:spTree>
    <p:extLst>
      <p:ext uri="{BB962C8B-B14F-4D97-AF65-F5344CB8AC3E}">
        <p14:creationId xmlns:p14="http://schemas.microsoft.com/office/powerpoint/2010/main" val="210841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national interest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64696" y="3237875"/>
            <a:ext cx="11242622" cy="3507699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Primary </a:t>
            </a:r>
          </a:p>
          <a:p>
            <a:r>
              <a:rPr lang="en-US" dirty="0" smtClean="0"/>
              <a:t>    Any cost to protect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Secondary</a:t>
            </a:r>
          </a:p>
          <a:p>
            <a:r>
              <a:rPr lang="en-US" dirty="0" smtClean="0"/>
              <a:t>    Crucial existence of the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Permanent </a:t>
            </a:r>
          </a:p>
          <a:p>
            <a:r>
              <a:rPr lang="en-US" dirty="0" smtClean="0"/>
              <a:t>    Constant and long term interest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General </a:t>
            </a:r>
          </a:p>
          <a:p>
            <a:r>
              <a:rPr lang="en-US" dirty="0" smtClean="0"/>
              <a:t>   Maintaining balance of 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Specific </a:t>
            </a:r>
          </a:p>
          <a:p>
            <a:r>
              <a:rPr lang="en-US" dirty="0" smtClean="0"/>
              <a:t>   Terms of space and time</a:t>
            </a:r>
          </a:p>
        </p:txBody>
      </p:sp>
    </p:spTree>
    <p:extLst>
      <p:ext uri="{BB962C8B-B14F-4D97-AF65-F5344CB8AC3E}">
        <p14:creationId xmlns:p14="http://schemas.microsoft.com/office/powerpoint/2010/main" val="3442826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promote national interest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94676" y="3387777"/>
            <a:ext cx="11197652" cy="304300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Good diplomacy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Physiological and political warfare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Economic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Alliance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Imperialism and colonialism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Coursing method and war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3296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2D2120-CEF8-43A3-9EE7-27E58C702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F6CB5F-1393-47A7-AD74-9BBD778CB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273136"/>
            <a:ext cx="10347782" cy="322118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 is the key actor of international relation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Nation state emerged in 1648 with the start of renaissance era of feudalism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came out from imperial and feudalism. Due to “papal rule” Piece treaty of Westphalia played an important role in building nation state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1815 congress of Vienna and 1918 treaty of Versailles improved the nation state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Result of this Catholic pontiffs and Roman empire came to end.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Nation state is a pattern of political life in which people are separately organized in to sovereign state, that interact with one another in various ways in degree.” by </a:t>
            </a:r>
            <a:r>
              <a:rPr lang="en-US" dirty="0" err="1"/>
              <a:t>Plamer</a:t>
            </a:r>
            <a:r>
              <a:rPr lang="en-US" dirty="0"/>
              <a:t> and </a:t>
            </a:r>
            <a:r>
              <a:rPr lang="en-US" dirty="0" err="1"/>
              <a:t>Parkins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716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9304CB-FA61-46DD-9172-BB6F4DC6F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798" y="1063417"/>
            <a:ext cx="9096638" cy="1014765"/>
          </a:xfrm>
        </p:spPr>
        <p:txBody>
          <a:bodyPr/>
          <a:lstStyle/>
          <a:p>
            <a:pPr algn="ctr"/>
            <a:r>
              <a:rPr lang="en-US" dirty="0"/>
              <a:t>NATURE OF NATION STATE SYSTEM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51AE9B-A6EC-4945-8B1A-F169E42D5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7592" y="3054927"/>
            <a:ext cx="11724408" cy="450965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 as monopoly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 as functional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 as free agent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 as controller of its international 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 as determinant of world politics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 as divergent entities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Participation, scope, power, domestic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Nation state system 20</a:t>
            </a:r>
            <a:r>
              <a:rPr lang="en-US" baseline="30000" dirty="0"/>
              <a:t>th</a:t>
            </a:r>
            <a:r>
              <a:rPr lang="en-US" dirty="0"/>
              <a:t> century, global nature, role of new nation , techniques of warfare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Ideology, change in balance of power, technology, non state 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7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9A34150-73FC-4CD7-BDB6-91BCB730C9F9}"/>
              </a:ext>
            </a:extLst>
          </p:cNvPr>
          <p:cNvSpPr/>
          <p:nvPr/>
        </p:nvSpPr>
        <p:spPr>
          <a:xfrm>
            <a:off x="2031421" y="237262"/>
            <a:ext cx="7917873" cy="8936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Features Of Functioning Of State System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DDA391E5-03BD-4C9C-83B1-1728B6C42415}"/>
              </a:ext>
            </a:extLst>
          </p:cNvPr>
          <p:cNvSpPr/>
          <p:nvPr/>
        </p:nvSpPr>
        <p:spPr>
          <a:xfrm>
            <a:off x="5153891" y="1388920"/>
            <a:ext cx="1506682" cy="144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Territorial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A6713511-210D-4D36-974A-85028A3E7C29}"/>
              </a:ext>
            </a:extLst>
          </p:cNvPr>
          <p:cNvSpPr/>
          <p:nvPr/>
        </p:nvSpPr>
        <p:spPr>
          <a:xfrm>
            <a:off x="7374082" y="2459184"/>
            <a:ext cx="1506682" cy="144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sovereignity</a:t>
            </a:r>
            <a:endParaRPr lang="en-US" sz="12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EE94B60A-3D05-46A3-A384-06CCAB7D4D04}"/>
              </a:ext>
            </a:extLst>
          </p:cNvPr>
          <p:cNvSpPr/>
          <p:nvPr/>
        </p:nvSpPr>
        <p:spPr>
          <a:xfrm>
            <a:off x="3093027" y="2459184"/>
            <a:ext cx="1506682" cy="144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Power politics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C701801D-9AEE-474A-81B4-6B396E87AFC0}"/>
              </a:ext>
            </a:extLst>
          </p:cNvPr>
          <p:cNvSpPr/>
          <p:nvPr/>
        </p:nvSpPr>
        <p:spPr>
          <a:xfrm>
            <a:off x="4059382" y="4596247"/>
            <a:ext cx="1506682" cy="144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nationalism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8177015C-1AFB-427D-99EE-2C106E14081B}"/>
              </a:ext>
            </a:extLst>
          </p:cNvPr>
          <p:cNvSpPr/>
          <p:nvPr/>
        </p:nvSpPr>
        <p:spPr>
          <a:xfrm>
            <a:off x="6303818" y="4592786"/>
            <a:ext cx="1506682" cy="144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Equal state of states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3B18E81D-81B5-4C47-9E89-5D95CF1057A4}"/>
              </a:ext>
            </a:extLst>
          </p:cNvPr>
          <p:cNvSpPr/>
          <p:nvPr/>
        </p:nvSpPr>
        <p:spPr>
          <a:xfrm rot="1785772">
            <a:off x="6873893" y="2306599"/>
            <a:ext cx="284019" cy="488372"/>
          </a:xfrm>
          <a:prstGeom prst="rightArrow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A59D5EA7-2AE2-41D3-82D8-E4D9534210A8}"/>
              </a:ext>
            </a:extLst>
          </p:cNvPr>
          <p:cNvSpPr/>
          <p:nvPr/>
        </p:nvSpPr>
        <p:spPr>
          <a:xfrm rot="6934355">
            <a:off x="7488680" y="4003966"/>
            <a:ext cx="286523" cy="488372"/>
          </a:xfrm>
          <a:prstGeom prst="rightArrow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xmlns="" id="{C5AF6C94-F7BC-433D-B7C1-9D02DDD32D8F}"/>
              </a:ext>
            </a:extLst>
          </p:cNvPr>
          <p:cNvSpPr/>
          <p:nvPr/>
        </p:nvSpPr>
        <p:spPr>
          <a:xfrm rot="10800000">
            <a:off x="5848349" y="5070768"/>
            <a:ext cx="284019" cy="488372"/>
          </a:xfrm>
          <a:prstGeom prst="rightArrow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E2D5057F-B30A-4DCC-A53F-8DA4BD9943B8}"/>
              </a:ext>
            </a:extLst>
          </p:cNvPr>
          <p:cNvSpPr/>
          <p:nvPr/>
        </p:nvSpPr>
        <p:spPr>
          <a:xfrm rot="14560952">
            <a:off x="4161866" y="4051804"/>
            <a:ext cx="284019" cy="488372"/>
          </a:xfrm>
          <a:prstGeom prst="rightArrow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xmlns="" id="{29ABF424-5302-48B5-BC39-DF4BCE569001}"/>
              </a:ext>
            </a:extLst>
          </p:cNvPr>
          <p:cNvSpPr/>
          <p:nvPr/>
        </p:nvSpPr>
        <p:spPr>
          <a:xfrm rot="19386429">
            <a:off x="4734791" y="2341304"/>
            <a:ext cx="284019" cy="488372"/>
          </a:xfrm>
          <a:prstGeom prst="rightArrow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45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2A58C3-E7CB-4634-9641-FA3792DD2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Limitation of state system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884F09E-260E-4BD8-9613-FF69673BF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241964"/>
            <a:ext cx="10275046" cy="336665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Traditional state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Absolute sovereignty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state has to act as distressed and responsible manner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International relation morality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International law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Balance of 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International organization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Weapon mass destruction</a:t>
            </a:r>
          </a:p>
        </p:txBody>
      </p:sp>
    </p:spTree>
    <p:extLst>
      <p:ext uri="{BB962C8B-B14F-4D97-AF65-F5344CB8AC3E}">
        <p14:creationId xmlns:p14="http://schemas.microsoft.com/office/powerpoint/2010/main" val="338033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National interest and nature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09666" y="3492708"/>
            <a:ext cx="11167672" cy="29530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According to </a:t>
            </a:r>
            <a:r>
              <a:rPr lang="en-US" dirty="0" err="1" smtClean="0"/>
              <a:t>frencke</a:t>
            </a:r>
            <a:r>
              <a:rPr lang="en-US" dirty="0" smtClean="0"/>
              <a:t> national interest can divide in to subjective  and objective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should be values and ends on national interest.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general long term and continuing purpose which the state, the nation, the government all themselves a serving. By “</a:t>
            </a:r>
            <a:r>
              <a:rPr lang="en-US" dirty="0" err="1" smtClean="0"/>
              <a:t>lerch</a:t>
            </a:r>
            <a:r>
              <a:rPr lang="en-US" dirty="0" smtClean="0"/>
              <a:t>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is those which, states seek to protect and achieved in relation to each other. By ;  “</a:t>
            </a:r>
            <a:r>
              <a:rPr lang="en-US" dirty="0" err="1" smtClean="0"/>
              <a:t>Diyke</a:t>
            </a:r>
            <a:r>
              <a:rPr lang="en-US" dirty="0" smtClean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70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survivals of national interest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09666" y="3642610"/>
            <a:ext cx="11182662" cy="28931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Physical survival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struggle of power and power politics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Political survival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Maintaining the political ideology and government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Preserving ethnic, religion and other cultural value </a:t>
            </a:r>
          </a:p>
        </p:txBody>
      </p:sp>
    </p:spTree>
    <p:extLst>
      <p:ext uri="{BB962C8B-B14F-4D97-AF65-F5344CB8AC3E}">
        <p14:creationId xmlns:p14="http://schemas.microsoft.com/office/powerpoint/2010/main" val="2227019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Progress of national interest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54636" y="3282846"/>
            <a:ext cx="11182662" cy="307298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General orientation toward the external environment (policy)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Serves as the controlling oratorical of choice in immediate situation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Act element of consistency in nation foreign policy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8871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Determinant of national interest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79685" y="3267855"/>
            <a:ext cx="11242623" cy="346272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Ideal decision of makers, in principles, quality and personality.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Interest of influential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Types of philosophic and governmental structure and processes.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Custom and cultural style of different society.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Ideology of the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Geographical location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Types of changes and the pressures from neighboring countries.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8980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312</TotalTime>
  <Words>491</Words>
  <Application>Microsoft Office PowerPoint</Application>
  <PresentationFormat>Custom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 Boardroom</vt:lpstr>
      <vt:lpstr>NATION STATE AND NATIONAL INTERESTS</vt:lpstr>
      <vt:lpstr>INTRODUCTION</vt:lpstr>
      <vt:lpstr>NATURE OF NATION STATE SYSTEM</vt:lpstr>
      <vt:lpstr>PowerPoint Presentation</vt:lpstr>
      <vt:lpstr>Limitation of state system</vt:lpstr>
      <vt:lpstr>National interest and nature</vt:lpstr>
      <vt:lpstr>The survivals of national interest</vt:lpstr>
      <vt:lpstr>Progress of national interest</vt:lpstr>
      <vt:lpstr>Determinant of national interest</vt:lpstr>
      <vt:lpstr>Types of national interest</vt:lpstr>
      <vt:lpstr>How to promote national interest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 STATE AND           NATIONAL INTERESTS</dc:title>
  <dc:creator>Akleshwar Cool</dc:creator>
  <cp:lastModifiedBy>Lenovo</cp:lastModifiedBy>
  <cp:revision>29</cp:revision>
  <dcterms:created xsi:type="dcterms:W3CDTF">2020-04-28T15:23:40Z</dcterms:created>
  <dcterms:modified xsi:type="dcterms:W3CDTF">2020-04-28T20:37:25Z</dcterms:modified>
</cp:coreProperties>
</file>