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5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2" r:id="rId14"/>
    <p:sldId id="267" r:id="rId15"/>
    <p:sldId id="268" r:id="rId16"/>
    <p:sldId id="269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FF"/>
    <a:srgbClr val="0066FF"/>
    <a:srgbClr val="3333CC"/>
    <a:srgbClr val="CC0099"/>
    <a:srgbClr val="8B8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47" autoAdjust="0"/>
  </p:normalViewPr>
  <p:slideViewPr>
    <p:cSldViewPr>
      <p:cViewPr varScale="1">
        <p:scale>
          <a:sx n="51" d="100"/>
          <a:sy n="51" d="100"/>
        </p:scale>
        <p:origin x="-122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8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2DB79-C4A9-4C80-8DBA-28B02E7E63F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6908073-F6FF-489E-8FF4-0CAA2772CD9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>
              <a:solidFill>
                <a:schemeClr val="accent1">
                  <a:lumMod val="75000"/>
                </a:schemeClr>
              </a:solidFill>
            </a:rPr>
            <a:t>Mulches</a:t>
          </a:r>
        </a:p>
      </dgm:t>
    </dgm:pt>
    <dgm:pt modelId="{610886B7-B42F-4A8C-8659-1248B9A29BC4}" type="parTrans" cxnId="{065094DC-521E-4DD4-A974-C571D216174F}">
      <dgm:prSet/>
      <dgm:spPr/>
      <dgm:t>
        <a:bodyPr/>
        <a:lstStyle/>
        <a:p>
          <a:endParaRPr lang="en-IN"/>
        </a:p>
      </dgm:t>
    </dgm:pt>
    <dgm:pt modelId="{67B3AC56-EC2C-4605-88A4-B669A7A6D8D6}" type="sibTrans" cxnId="{065094DC-521E-4DD4-A974-C571D216174F}">
      <dgm:prSet/>
      <dgm:spPr/>
      <dgm:t>
        <a:bodyPr/>
        <a:lstStyle/>
        <a:p>
          <a:endParaRPr lang="en-IN"/>
        </a:p>
      </dgm:t>
    </dgm:pt>
    <dgm:pt modelId="{960BB677-C30A-46B3-8D27-C5DE9976209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A.)    Organic Mulches</a:t>
          </a:r>
        </a:p>
      </dgm:t>
    </dgm:pt>
    <dgm:pt modelId="{174C9342-EBA6-4494-8170-73ECEACD7D13}" type="parTrans" cxnId="{7E01E0A1-565E-4342-94FC-A512E4A4161F}">
      <dgm:prSet/>
      <dgm:spPr/>
      <dgm:t>
        <a:bodyPr/>
        <a:lstStyle/>
        <a:p>
          <a:endParaRPr lang="en-IN"/>
        </a:p>
      </dgm:t>
    </dgm:pt>
    <dgm:pt modelId="{00DEFC80-8F80-49F1-8C8C-2C67AA564242}" type="sibTrans" cxnId="{7E01E0A1-565E-4342-94FC-A512E4A4161F}">
      <dgm:prSet/>
      <dgm:spPr/>
      <dgm:t>
        <a:bodyPr/>
        <a:lstStyle/>
        <a:p>
          <a:endParaRPr lang="en-IN"/>
        </a:p>
      </dgm:t>
    </dgm:pt>
    <dgm:pt modelId="{7CB53761-54D2-4EE5-84B6-1ADEE6328F0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>
              <a:solidFill>
                <a:srgbClr val="002060"/>
              </a:solidFill>
            </a:rPr>
            <a:t>B.)  Inorganic Mulches</a:t>
          </a:r>
        </a:p>
      </dgm:t>
    </dgm:pt>
    <dgm:pt modelId="{D8757239-15A4-4C5B-9A34-64451505B594}" type="parTrans" cxnId="{3F42896E-8425-438A-8C83-CB88B9D952D0}">
      <dgm:prSet/>
      <dgm:spPr/>
      <dgm:t>
        <a:bodyPr/>
        <a:lstStyle/>
        <a:p>
          <a:endParaRPr lang="en-IN"/>
        </a:p>
      </dgm:t>
    </dgm:pt>
    <dgm:pt modelId="{35137C6E-A28E-4D4C-A4E0-F3B854307249}" type="sibTrans" cxnId="{3F42896E-8425-438A-8C83-CB88B9D952D0}">
      <dgm:prSet/>
      <dgm:spPr/>
      <dgm:t>
        <a:bodyPr/>
        <a:lstStyle/>
        <a:p>
          <a:endParaRPr lang="en-IN"/>
        </a:p>
      </dgm:t>
    </dgm:pt>
    <dgm:pt modelId="{85036221-AD2C-4E62-AB37-27E0DE016116}" type="pres">
      <dgm:prSet presAssocID="{3A72DB79-C4A9-4C80-8DBA-28B02E7E63F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CCBEB4C-FADE-40F2-953E-291E2518960D}" type="pres">
      <dgm:prSet presAssocID="{3A72DB79-C4A9-4C80-8DBA-28B02E7E63F1}" presName="hierFlow" presStyleCnt="0"/>
      <dgm:spPr/>
    </dgm:pt>
    <dgm:pt modelId="{728B13C1-EE37-4422-9E6D-82B320ED37A8}" type="pres">
      <dgm:prSet presAssocID="{3A72DB79-C4A9-4C80-8DBA-28B02E7E63F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C509134-ED11-43DC-9AA3-38975B893467}" type="pres">
      <dgm:prSet presAssocID="{06908073-F6FF-489E-8FF4-0CAA2772CD97}" presName="Name14" presStyleCnt="0"/>
      <dgm:spPr/>
    </dgm:pt>
    <dgm:pt modelId="{C977C6E9-B874-4F8F-AFA4-2822A5C32892}" type="pres">
      <dgm:prSet presAssocID="{06908073-F6FF-489E-8FF4-0CAA2772CD97}" presName="level1Shape" presStyleLbl="node0" presStyleIdx="0" presStyleCnt="1">
        <dgm:presLayoutVars>
          <dgm:chPref val="3"/>
        </dgm:presLayoutVars>
      </dgm:prSet>
      <dgm:spPr/>
    </dgm:pt>
    <dgm:pt modelId="{FB2F7D2D-4402-42B7-8D9E-5A06DCF02BB0}" type="pres">
      <dgm:prSet presAssocID="{06908073-F6FF-489E-8FF4-0CAA2772CD97}" presName="hierChild2" presStyleCnt="0"/>
      <dgm:spPr/>
    </dgm:pt>
    <dgm:pt modelId="{AC35FD9F-F9EF-400D-9900-B92BD9DAA778}" type="pres">
      <dgm:prSet presAssocID="{174C9342-EBA6-4494-8170-73ECEACD7D13}" presName="Name19" presStyleLbl="parChTrans1D2" presStyleIdx="0" presStyleCnt="2"/>
      <dgm:spPr/>
    </dgm:pt>
    <dgm:pt modelId="{275F3EE2-F6A1-4819-A104-6CF95C39D948}" type="pres">
      <dgm:prSet presAssocID="{960BB677-C30A-46B3-8D27-C5DE99762093}" presName="Name21" presStyleCnt="0"/>
      <dgm:spPr/>
    </dgm:pt>
    <dgm:pt modelId="{07E3CDFA-8101-4E89-991C-816385140A28}" type="pres">
      <dgm:prSet presAssocID="{960BB677-C30A-46B3-8D27-C5DE99762093}" presName="level2Shape" presStyleLbl="node2" presStyleIdx="0" presStyleCnt="2"/>
      <dgm:spPr/>
    </dgm:pt>
    <dgm:pt modelId="{151B40F3-6849-46A2-850F-51BEBC668655}" type="pres">
      <dgm:prSet presAssocID="{960BB677-C30A-46B3-8D27-C5DE99762093}" presName="hierChild3" presStyleCnt="0"/>
      <dgm:spPr/>
    </dgm:pt>
    <dgm:pt modelId="{737E0D22-476F-4316-85C9-2CE372D8BA5C}" type="pres">
      <dgm:prSet presAssocID="{D8757239-15A4-4C5B-9A34-64451505B594}" presName="Name19" presStyleLbl="parChTrans1D2" presStyleIdx="1" presStyleCnt="2"/>
      <dgm:spPr/>
    </dgm:pt>
    <dgm:pt modelId="{FE9E1F3C-917D-4BA8-A2F6-695A797EB572}" type="pres">
      <dgm:prSet presAssocID="{7CB53761-54D2-4EE5-84B6-1ADEE6328F01}" presName="Name21" presStyleCnt="0"/>
      <dgm:spPr/>
    </dgm:pt>
    <dgm:pt modelId="{DEBEC472-4BE3-47D6-A5AB-4134FFF88E84}" type="pres">
      <dgm:prSet presAssocID="{7CB53761-54D2-4EE5-84B6-1ADEE6328F01}" presName="level2Shape" presStyleLbl="node2" presStyleIdx="1" presStyleCnt="2" custLinFactNeighborX="7" custLinFactNeighborY="-773"/>
      <dgm:spPr/>
    </dgm:pt>
    <dgm:pt modelId="{66231B2F-7221-4C17-8E62-7046CA0BEA3F}" type="pres">
      <dgm:prSet presAssocID="{7CB53761-54D2-4EE5-84B6-1ADEE6328F01}" presName="hierChild3" presStyleCnt="0"/>
      <dgm:spPr/>
    </dgm:pt>
    <dgm:pt modelId="{37FA8DD4-D58E-48C5-BD2C-5E421A20DECD}" type="pres">
      <dgm:prSet presAssocID="{3A72DB79-C4A9-4C80-8DBA-28B02E7E63F1}" presName="bgShapesFlow" presStyleCnt="0"/>
      <dgm:spPr/>
    </dgm:pt>
  </dgm:ptLst>
  <dgm:cxnLst>
    <dgm:cxn modelId="{7577AC18-D279-4095-9031-81E74054FDD4}" type="presOf" srcId="{D8757239-15A4-4C5B-9A34-64451505B594}" destId="{737E0D22-476F-4316-85C9-2CE372D8BA5C}" srcOrd="0" destOrd="0" presId="urn:microsoft.com/office/officeart/2005/8/layout/hierarchy6"/>
    <dgm:cxn modelId="{D8B3AA6B-FA3A-4618-9CD0-D2B943DBE6F2}" type="presOf" srcId="{3A72DB79-C4A9-4C80-8DBA-28B02E7E63F1}" destId="{85036221-AD2C-4E62-AB37-27E0DE016116}" srcOrd="0" destOrd="0" presId="urn:microsoft.com/office/officeart/2005/8/layout/hierarchy6"/>
    <dgm:cxn modelId="{3F42896E-8425-438A-8C83-CB88B9D952D0}" srcId="{06908073-F6FF-489E-8FF4-0CAA2772CD97}" destId="{7CB53761-54D2-4EE5-84B6-1ADEE6328F01}" srcOrd="1" destOrd="0" parTransId="{D8757239-15A4-4C5B-9A34-64451505B594}" sibTransId="{35137C6E-A28E-4D4C-A4E0-F3B854307249}"/>
    <dgm:cxn modelId="{DB602972-4A79-4C43-983C-BAE4A4B9A8E3}" type="presOf" srcId="{174C9342-EBA6-4494-8170-73ECEACD7D13}" destId="{AC35FD9F-F9EF-400D-9900-B92BD9DAA778}" srcOrd="0" destOrd="0" presId="urn:microsoft.com/office/officeart/2005/8/layout/hierarchy6"/>
    <dgm:cxn modelId="{C797909C-28EE-499E-A999-95575CA501BB}" type="presOf" srcId="{960BB677-C30A-46B3-8D27-C5DE99762093}" destId="{07E3CDFA-8101-4E89-991C-816385140A28}" srcOrd="0" destOrd="0" presId="urn:microsoft.com/office/officeart/2005/8/layout/hierarchy6"/>
    <dgm:cxn modelId="{7E01E0A1-565E-4342-94FC-A512E4A4161F}" srcId="{06908073-F6FF-489E-8FF4-0CAA2772CD97}" destId="{960BB677-C30A-46B3-8D27-C5DE99762093}" srcOrd="0" destOrd="0" parTransId="{174C9342-EBA6-4494-8170-73ECEACD7D13}" sibTransId="{00DEFC80-8F80-49F1-8C8C-2C67AA564242}"/>
    <dgm:cxn modelId="{99F42FC5-1B49-46FA-9B22-159E268F6A0A}" type="presOf" srcId="{7CB53761-54D2-4EE5-84B6-1ADEE6328F01}" destId="{DEBEC472-4BE3-47D6-A5AB-4134FFF88E84}" srcOrd="0" destOrd="0" presId="urn:microsoft.com/office/officeart/2005/8/layout/hierarchy6"/>
    <dgm:cxn modelId="{065094DC-521E-4DD4-A974-C571D216174F}" srcId="{3A72DB79-C4A9-4C80-8DBA-28B02E7E63F1}" destId="{06908073-F6FF-489E-8FF4-0CAA2772CD97}" srcOrd="0" destOrd="0" parTransId="{610886B7-B42F-4A8C-8659-1248B9A29BC4}" sibTransId="{67B3AC56-EC2C-4605-88A4-B669A7A6D8D6}"/>
    <dgm:cxn modelId="{0EF7A6EB-73DE-4BBE-BD58-57DEE1AB6DDA}" type="presOf" srcId="{06908073-F6FF-489E-8FF4-0CAA2772CD97}" destId="{C977C6E9-B874-4F8F-AFA4-2822A5C32892}" srcOrd="0" destOrd="0" presId="urn:microsoft.com/office/officeart/2005/8/layout/hierarchy6"/>
    <dgm:cxn modelId="{349ED117-F957-4959-BC8C-25B64B2D8EC4}" type="presParOf" srcId="{85036221-AD2C-4E62-AB37-27E0DE016116}" destId="{3CCBEB4C-FADE-40F2-953E-291E2518960D}" srcOrd="0" destOrd="0" presId="urn:microsoft.com/office/officeart/2005/8/layout/hierarchy6"/>
    <dgm:cxn modelId="{D7A19D4E-3050-44E0-9FB1-373DCF486591}" type="presParOf" srcId="{3CCBEB4C-FADE-40F2-953E-291E2518960D}" destId="{728B13C1-EE37-4422-9E6D-82B320ED37A8}" srcOrd="0" destOrd="0" presId="urn:microsoft.com/office/officeart/2005/8/layout/hierarchy6"/>
    <dgm:cxn modelId="{99031291-C510-4289-B9E9-C850ED3CAFC1}" type="presParOf" srcId="{728B13C1-EE37-4422-9E6D-82B320ED37A8}" destId="{CC509134-ED11-43DC-9AA3-38975B893467}" srcOrd="0" destOrd="0" presId="urn:microsoft.com/office/officeart/2005/8/layout/hierarchy6"/>
    <dgm:cxn modelId="{422E8104-4462-4BE4-9C14-557A64451A89}" type="presParOf" srcId="{CC509134-ED11-43DC-9AA3-38975B893467}" destId="{C977C6E9-B874-4F8F-AFA4-2822A5C32892}" srcOrd="0" destOrd="0" presId="urn:microsoft.com/office/officeart/2005/8/layout/hierarchy6"/>
    <dgm:cxn modelId="{86466120-B4D0-41BA-BB22-BEFDCD1E64B8}" type="presParOf" srcId="{CC509134-ED11-43DC-9AA3-38975B893467}" destId="{FB2F7D2D-4402-42B7-8D9E-5A06DCF02BB0}" srcOrd="1" destOrd="0" presId="urn:microsoft.com/office/officeart/2005/8/layout/hierarchy6"/>
    <dgm:cxn modelId="{5ACE6C88-5F17-4DD0-AC58-89D22670987E}" type="presParOf" srcId="{FB2F7D2D-4402-42B7-8D9E-5A06DCF02BB0}" destId="{AC35FD9F-F9EF-400D-9900-B92BD9DAA778}" srcOrd="0" destOrd="0" presId="urn:microsoft.com/office/officeart/2005/8/layout/hierarchy6"/>
    <dgm:cxn modelId="{F99378A4-DD09-4A1F-9D89-69C6D9F66A62}" type="presParOf" srcId="{FB2F7D2D-4402-42B7-8D9E-5A06DCF02BB0}" destId="{275F3EE2-F6A1-4819-A104-6CF95C39D948}" srcOrd="1" destOrd="0" presId="urn:microsoft.com/office/officeart/2005/8/layout/hierarchy6"/>
    <dgm:cxn modelId="{AE4E3DB8-4C28-4382-A6E1-A9CB20567E72}" type="presParOf" srcId="{275F3EE2-F6A1-4819-A104-6CF95C39D948}" destId="{07E3CDFA-8101-4E89-991C-816385140A28}" srcOrd="0" destOrd="0" presId="urn:microsoft.com/office/officeart/2005/8/layout/hierarchy6"/>
    <dgm:cxn modelId="{6D868DB4-9923-410E-8A5E-72B58BBD5741}" type="presParOf" srcId="{275F3EE2-F6A1-4819-A104-6CF95C39D948}" destId="{151B40F3-6849-46A2-850F-51BEBC668655}" srcOrd="1" destOrd="0" presId="urn:microsoft.com/office/officeart/2005/8/layout/hierarchy6"/>
    <dgm:cxn modelId="{611CE7D2-D3F8-4677-B75A-7598CBE6CC47}" type="presParOf" srcId="{FB2F7D2D-4402-42B7-8D9E-5A06DCF02BB0}" destId="{737E0D22-476F-4316-85C9-2CE372D8BA5C}" srcOrd="2" destOrd="0" presId="urn:microsoft.com/office/officeart/2005/8/layout/hierarchy6"/>
    <dgm:cxn modelId="{81699368-6906-4216-8991-7C829C62B832}" type="presParOf" srcId="{FB2F7D2D-4402-42B7-8D9E-5A06DCF02BB0}" destId="{FE9E1F3C-917D-4BA8-A2F6-695A797EB572}" srcOrd="3" destOrd="0" presId="urn:microsoft.com/office/officeart/2005/8/layout/hierarchy6"/>
    <dgm:cxn modelId="{CBC0922F-66C3-4405-B6F1-754F103D19D1}" type="presParOf" srcId="{FE9E1F3C-917D-4BA8-A2F6-695A797EB572}" destId="{DEBEC472-4BE3-47D6-A5AB-4134FFF88E84}" srcOrd="0" destOrd="0" presId="urn:microsoft.com/office/officeart/2005/8/layout/hierarchy6"/>
    <dgm:cxn modelId="{C8538DE7-6D28-41DF-9B5E-4C9A23019832}" type="presParOf" srcId="{FE9E1F3C-917D-4BA8-A2F6-695A797EB572}" destId="{66231B2F-7221-4C17-8E62-7046CA0BEA3F}" srcOrd="1" destOrd="0" presId="urn:microsoft.com/office/officeart/2005/8/layout/hierarchy6"/>
    <dgm:cxn modelId="{3B540D71-2B1D-4F79-AA3B-C36D1A7C7E88}" type="presParOf" srcId="{85036221-AD2C-4E62-AB37-27E0DE016116}" destId="{37FA8DD4-D58E-48C5-BD2C-5E421A20DEC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DFE0D-C443-4C71-BFCD-B97F830FC50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79CA02D-53F5-4630-B7A2-469A67F12B5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>
              <a:solidFill>
                <a:srgbClr val="C00000"/>
              </a:solidFill>
            </a:rPr>
            <a:t>Organic Mulches</a:t>
          </a:r>
        </a:p>
      </dgm:t>
    </dgm:pt>
    <dgm:pt modelId="{3F58BF42-441B-42E1-97D5-616BB2CD20B0}" type="parTrans" cxnId="{9C0892F4-B760-46FA-A7F8-D454D84639D1}">
      <dgm:prSet/>
      <dgm:spPr/>
      <dgm:t>
        <a:bodyPr/>
        <a:lstStyle/>
        <a:p>
          <a:endParaRPr lang="en-IN"/>
        </a:p>
      </dgm:t>
    </dgm:pt>
    <dgm:pt modelId="{376BA951-3FE3-4262-A442-819DFF745FB1}" type="sibTrans" cxnId="{9C0892F4-B760-46FA-A7F8-D454D84639D1}">
      <dgm:prSet/>
      <dgm:spPr/>
      <dgm:t>
        <a:bodyPr/>
        <a:lstStyle/>
        <a:p>
          <a:endParaRPr lang="en-IN"/>
        </a:p>
      </dgm:t>
    </dgm:pt>
    <dgm:pt modelId="{CBB1F442-2D31-46C2-9D2E-2352F649A3E6}">
      <dgm:prSet phldrT="[Text]" custT="1"/>
      <dgm:spPr/>
      <dgm:t>
        <a:bodyPr/>
        <a:lstStyle/>
        <a:p>
          <a:r>
            <a:rPr lang="en-IN" sz="3200" dirty="0">
              <a:solidFill>
                <a:srgbClr val="008000"/>
              </a:solidFill>
            </a:rPr>
            <a:t>a.)  Grass</a:t>
          </a:r>
        </a:p>
      </dgm:t>
    </dgm:pt>
    <dgm:pt modelId="{FDC5F796-A761-47DC-9268-644384491116}" type="sibTrans" cxnId="{7D9E279D-77FD-48BA-B5E8-71A242CEDF93}">
      <dgm:prSet/>
      <dgm:spPr/>
      <dgm:t>
        <a:bodyPr/>
        <a:lstStyle/>
        <a:p>
          <a:endParaRPr lang="en-IN"/>
        </a:p>
      </dgm:t>
    </dgm:pt>
    <dgm:pt modelId="{7EE9A6DF-D89A-417F-BAD3-ECA2FBCADC04}" type="parTrans" cxnId="{7D9E279D-77FD-48BA-B5E8-71A242CEDF93}">
      <dgm:prSet/>
      <dgm:spPr/>
      <dgm:t>
        <a:bodyPr/>
        <a:lstStyle/>
        <a:p>
          <a:endParaRPr lang="en-IN"/>
        </a:p>
      </dgm:t>
    </dgm:pt>
    <dgm:pt modelId="{F7BADD85-D52E-41CA-B04A-2C507422E734}">
      <dgm:prSet phldrT="[Text]" custT="1"/>
      <dgm:spPr/>
      <dgm:t>
        <a:bodyPr/>
        <a:lstStyle/>
        <a:p>
          <a:r>
            <a:rPr lang="en-IN" sz="2800" dirty="0">
              <a:solidFill>
                <a:schemeClr val="accent6">
                  <a:lumMod val="75000"/>
                </a:schemeClr>
              </a:solidFill>
            </a:rPr>
            <a:t>b.) Paddy Straw</a:t>
          </a:r>
        </a:p>
      </dgm:t>
    </dgm:pt>
    <dgm:pt modelId="{A0428484-8A40-431E-A31F-8DEF820F4938}" type="sibTrans" cxnId="{C07BD856-940B-4406-94BB-C2E87E3A9F1E}">
      <dgm:prSet/>
      <dgm:spPr/>
      <dgm:t>
        <a:bodyPr/>
        <a:lstStyle/>
        <a:p>
          <a:endParaRPr lang="en-IN"/>
        </a:p>
      </dgm:t>
    </dgm:pt>
    <dgm:pt modelId="{3B28EDB8-D9E3-4708-B272-A8F5800DF89E}" type="parTrans" cxnId="{C07BD856-940B-4406-94BB-C2E87E3A9F1E}">
      <dgm:prSet/>
      <dgm:spPr/>
      <dgm:t>
        <a:bodyPr/>
        <a:lstStyle/>
        <a:p>
          <a:endParaRPr lang="en-IN"/>
        </a:p>
      </dgm:t>
    </dgm:pt>
    <dgm:pt modelId="{98B2ECA0-7987-4EF2-84C2-D1654A353C49}">
      <dgm:prSet phldrT="[Text]" custT="1"/>
      <dgm:spPr/>
      <dgm:t>
        <a:bodyPr/>
        <a:lstStyle/>
        <a:p>
          <a:r>
            <a:rPr lang="en-IN" sz="2800" dirty="0">
              <a:solidFill>
                <a:schemeClr val="accent6">
                  <a:lumMod val="75000"/>
                </a:schemeClr>
              </a:solidFill>
            </a:rPr>
            <a:t>c.) Saw Dust</a:t>
          </a:r>
        </a:p>
      </dgm:t>
    </dgm:pt>
    <dgm:pt modelId="{F4DE9A7D-4619-4B3A-BA35-7050556F55DC}" type="parTrans" cxnId="{2E1CDCC4-A760-4E8B-9104-799113E20F1B}">
      <dgm:prSet/>
      <dgm:spPr/>
      <dgm:t>
        <a:bodyPr/>
        <a:lstStyle/>
        <a:p>
          <a:endParaRPr lang="en-IN"/>
        </a:p>
      </dgm:t>
    </dgm:pt>
    <dgm:pt modelId="{F2AAA61D-8065-4CED-A98F-E5510D44B53E}" type="sibTrans" cxnId="{2E1CDCC4-A760-4E8B-9104-799113E20F1B}">
      <dgm:prSet/>
      <dgm:spPr/>
      <dgm:t>
        <a:bodyPr/>
        <a:lstStyle/>
        <a:p>
          <a:endParaRPr lang="en-IN"/>
        </a:p>
      </dgm:t>
    </dgm:pt>
    <dgm:pt modelId="{6FC6F6EE-881E-4360-9E3A-44774F229422}">
      <dgm:prSet phldrT="[Text]" custT="1"/>
      <dgm:spPr/>
      <dgm:t>
        <a:bodyPr/>
        <a:lstStyle/>
        <a:p>
          <a:r>
            <a:rPr lang="en-IN" sz="2800" dirty="0">
              <a:solidFill>
                <a:srgbClr val="8B8927"/>
              </a:solidFill>
            </a:rPr>
            <a:t> d.) Sugarcane Trash</a:t>
          </a:r>
        </a:p>
      </dgm:t>
    </dgm:pt>
    <dgm:pt modelId="{D30D331B-0E5D-4A5D-81C6-AEF6D7EF2223}" type="parTrans" cxnId="{5E9F885C-A5C5-44F9-918E-53347B7D9CD0}">
      <dgm:prSet/>
      <dgm:spPr/>
      <dgm:t>
        <a:bodyPr/>
        <a:lstStyle/>
        <a:p>
          <a:endParaRPr lang="en-IN"/>
        </a:p>
      </dgm:t>
    </dgm:pt>
    <dgm:pt modelId="{20B69596-18C5-4B23-80D4-D700ADF09DFF}" type="sibTrans" cxnId="{5E9F885C-A5C5-44F9-918E-53347B7D9CD0}">
      <dgm:prSet/>
      <dgm:spPr/>
      <dgm:t>
        <a:bodyPr/>
        <a:lstStyle/>
        <a:p>
          <a:endParaRPr lang="en-IN"/>
        </a:p>
      </dgm:t>
    </dgm:pt>
    <dgm:pt modelId="{651AA09E-E945-485E-A274-8F5AA1C84F29}">
      <dgm:prSet phldrT="[Text]" custT="1"/>
      <dgm:spPr/>
      <dgm:t>
        <a:bodyPr/>
        <a:lstStyle/>
        <a:p>
          <a:r>
            <a:rPr lang="en-IN" sz="2800" dirty="0"/>
            <a:t>e.) Compost</a:t>
          </a:r>
        </a:p>
      </dgm:t>
    </dgm:pt>
    <dgm:pt modelId="{57CC57FC-A6AE-47B6-9DC4-15AE69E9FA1C}" type="parTrans" cxnId="{5F7FFCBE-7E1F-4A08-9368-37E2201F028B}">
      <dgm:prSet/>
      <dgm:spPr/>
      <dgm:t>
        <a:bodyPr/>
        <a:lstStyle/>
        <a:p>
          <a:endParaRPr lang="en-IN"/>
        </a:p>
      </dgm:t>
    </dgm:pt>
    <dgm:pt modelId="{E9D86317-7DF0-4D4A-A434-A3CF96404D1B}" type="sibTrans" cxnId="{5F7FFCBE-7E1F-4A08-9368-37E2201F028B}">
      <dgm:prSet/>
      <dgm:spPr/>
      <dgm:t>
        <a:bodyPr/>
        <a:lstStyle/>
        <a:p>
          <a:endParaRPr lang="en-IN"/>
        </a:p>
      </dgm:t>
    </dgm:pt>
    <dgm:pt modelId="{44F5AE9F-EDF9-4F2C-B577-64BACD10FC88}">
      <dgm:prSet phldrT="[Text]" custT="1"/>
      <dgm:spPr/>
      <dgm:t>
        <a:bodyPr/>
        <a:lstStyle/>
        <a:p>
          <a:r>
            <a:rPr lang="en-IN" sz="2800" dirty="0">
              <a:solidFill>
                <a:schemeClr val="tx2">
                  <a:lumMod val="75000"/>
                </a:schemeClr>
              </a:solidFill>
            </a:rPr>
            <a:t>f.)  News Paper</a:t>
          </a:r>
        </a:p>
      </dgm:t>
    </dgm:pt>
    <dgm:pt modelId="{B4226A78-8B3C-4A23-9B3E-C43378841736}" type="parTrans" cxnId="{CF964A3B-9BD9-493E-A5B2-768DF7EA93BA}">
      <dgm:prSet/>
      <dgm:spPr/>
      <dgm:t>
        <a:bodyPr/>
        <a:lstStyle/>
        <a:p>
          <a:endParaRPr lang="en-IN"/>
        </a:p>
      </dgm:t>
    </dgm:pt>
    <dgm:pt modelId="{345E0836-1303-481B-A696-333DE891AA42}" type="sibTrans" cxnId="{CF964A3B-9BD9-493E-A5B2-768DF7EA93BA}">
      <dgm:prSet/>
      <dgm:spPr/>
      <dgm:t>
        <a:bodyPr/>
        <a:lstStyle/>
        <a:p>
          <a:endParaRPr lang="en-IN"/>
        </a:p>
      </dgm:t>
    </dgm:pt>
    <dgm:pt modelId="{8555B4BA-E8C7-4E88-9D30-A51DC2597A5F}" type="pres">
      <dgm:prSet presAssocID="{BCFDFE0D-C443-4C71-BFCD-B97F830FC50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AF452B-27F1-42D7-945A-D2BDD0CD48D9}" type="pres">
      <dgm:prSet presAssocID="{C79CA02D-53F5-4630-B7A2-469A67F12B55}" presName="root" presStyleCnt="0"/>
      <dgm:spPr/>
    </dgm:pt>
    <dgm:pt modelId="{F40448BF-4E7E-4AC7-9F3C-58F4CDD13F16}" type="pres">
      <dgm:prSet presAssocID="{C79CA02D-53F5-4630-B7A2-469A67F12B55}" presName="rootComposite" presStyleCnt="0"/>
      <dgm:spPr/>
    </dgm:pt>
    <dgm:pt modelId="{25C38673-282F-46C7-AD21-ABD17D1A6530}" type="pres">
      <dgm:prSet presAssocID="{C79CA02D-53F5-4630-B7A2-469A67F12B55}" presName="rootText" presStyleLbl="node1" presStyleIdx="0" presStyleCnt="1" custScaleX="353824" custScaleY="172008" custLinFactNeighborX="-36154" custLinFactNeighborY="-3463"/>
      <dgm:spPr/>
    </dgm:pt>
    <dgm:pt modelId="{E6DCBF89-C0CA-4AE8-9DA4-E22E77884C16}" type="pres">
      <dgm:prSet presAssocID="{C79CA02D-53F5-4630-B7A2-469A67F12B55}" presName="rootConnector" presStyleLbl="node1" presStyleIdx="0" presStyleCnt="1"/>
      <dgm:spPr/>
    </dgm:pt>
    <dgm:pt modelId="{5EE9C47E-D0DE-4680-A2A2-EE2165CEBE29}" type="pres">
      <dgm:prSet presAssocID="{C79CA02D-53F5-4630-B7A2-469A67F12B55}" presName="childShape" presStyleCnt="0"/>
      <dgm:spPr/>
    </dgm:pt>
    <dgm:pt modelId="{1B0191D8-D4D3-488F-BEF9-816602A4E2D7}" type="pres">
      <dgm:prSet presAssocID="{7EE9A6DF-D89A-417F-BAD3-ECA2FBCADC04}" presName="Name13" presStyleLbl="parChTrans1D2" presStyleIdx="0" presStyleCnt="6"/>
      <dgm:spPr/>
    </dgm:pt>
    <dgm:pt modelId="{A2BA4B59-ECA9-4BC3-8091-93C1B4584C19}" type="pres">
      <dgm:prSet presAssocID="{CBB1F442-2D31-46C2-9D2E-2352F649A3E6}" presName="childText" presStyleLbl="bgAcc1" presStyleIdx="0" presStyleCnt="6" custScaleX="426856" custScaleY="79680" custLinFactNeighborX="56660" custLinFactNeighborY="10917">
        <dgm:presLayoutVars>
          <dgm:bulletEnabled val="1"/>
        </dgm:presLayoutVars>
      </dgm:prSet>
      <dgm:spPr/>
    </dgm:pt>
    <dgm:pt modelId="{D1207756-57F2-4E46-9C0A-08347903EA28}" type="pres">
      <dgm:prSet presAssocID="{3B28EDB8-D9E3-4708-B272-A8F5800DF89E}" presName="Name13" presStyleLbl="parChTrans1D2" presStyleIdx="1" presStyleCnt="6"/>
      <dgm:spPr/>
    </dgm:pt>
    <dgm:pt modelId="{79E8AEE1-B595-4D1B-9E56-2435C605AE11}" type="pres">
      <dgm:prSet presAssocID="{F7BADD85-D52E-41CA-B04A-2C507422E734}" presName="childText" presStyleLbl="bgAcc1" presStyleIdx="1" presStyleCnt="6" custScaleX="434922" custScaleY="68188" custLinFactNeighborX="5768" custLinFactNeighborY="6642">
        <dgm:presLayoutVars>
          <dgm:bulletEnabled val="1"/>
        </dgm:presLayoutVars>
      </dgm:prSet>
      <dgm:spPr/>
    </dgm:pt>
    <dgm:pt modelId="{2DC506E0-2EC3-4FF2-950C-4679BCF12A26}" type="pres">
      <dgm:prSet presAssocID="{F4DE9A7D-4619-4B3A-BA35-7050556F55DC}" presName="Name13" presStyleLbl="parChTrans1D2" presStyleIdx="2" presStyleCnt="6"/>
      <dgm:spPr/>
    </dgm:pt>
    <dgm:pt modelId="{4AE68313-F747-415D-80E7-13CEBDF2DE78}" type="pres">
      <dgm:prSet presAssocID="{98B2ECA0-7987-4EF2-84C2-D1654A353C49}" presName="childText" presStyleLbl="bgAcc1" presStyleIdx="2" presStyleCnt="6" custAng="10800000" custFlipVert="1" custScaleX="434147" custScaleY="69539" custLinFactNeighborX="522" custLinFactNeighborY="-2611">
        <dgm:presLayoutVars>
          <dgm:bulletEnabled val="1"/>
        </dgm:presLayoutVars>
      </dgm:prSet>
      <dgm:spPr/>
    </dgm:pt>
    <dgm:pt modelId="{E61D69CF-C79B-4FB2-A797-3613835E03D9}" type="pres">
      <dgm:prSet presAssocID="{D30D331B-0E5D-4A5D-81C6-AEF6D7EF2223}" presName="Name13" presStyleLbl="parChTrans1D2" presStyleIdx="3" presStyleCnt="6"/>
      <dgm:spPr/>
    </dgm:pt>
    <dgm:pt modelId="{4F01A1DD-8A15-462B-9AD6-03B59719DA02}" type="pres">
      <dgm:prSet presAssocID="{6FC6F6EE-881E-4360-9E3A-44774F229422}" presName="childText" presStyleLbl="bgAcc1" presStyleIdx="3" presStyleCnt="6" custScaleX="435729" custScaleY="72711" custLinFactNeighborX="5768" custLinFactNeighborY="-13216">
        <dgm:presLayoutVars>
          <dgm:bulletEnabled val="1"/>
        </dgm:presLayoutVars>
      </dgm:prSet>
      <dgm:spPr/>
    </dgm:pt>
    <dgm:pt modelId="{0AD04006-181E-4263-8D5F-B10B2724F29A}" type="pres">
      <dgm:prSet presAssocID="{57CC57FC-A6AE-47B6-9DC4-15AE69E9FA1C}" presName="Name13" presStyleLbl="parChTrans1D2" presStyleIdx="4" presStyleCnt="6"/>
      <dgm:spPr/>
    </dgm:pt>
    <dgm:pt modelId="{D2412DDE-7B9A-49B2-B226-68105CAC8431}" type="pres">
      <dgm:prSet presAssocID="{651AA09E-E945-485E-A274-8F5AA1C84F29}" presName="childText" presStyleLbl="bgAcc1" presStyleIdx="4" presStyleCnt="6" custScaleX="428378" custScaleY="81359" custLinFactNeighborX="522" custLinFactNeighborY="-18599">
        <dgm:presLayoutVars>
          <dgm:bulletEnabled val="1"/>
        </dgm:presLayoutVars>
      </dgm:prSet>
      <dgm:spPr/>
    </dgm:pt>
    <dgm:pt modelId="{A8707C13-34C7-463C-8910-5B934C2AF93E}" type="pres">
      <dgm:prSet presAssocID="{B4226A78-8B3C-4A23-9B3E-C43378841736}" presName="Name13" presStyleLbl="parChTrans1D2" presStyleIdx="5" presStyleCnt="6"/>
      <dgm:spPr/>
    </dgm:pt>
    <dgm:pt modelId="{230AF5D8-C426-4C4E-9987-A79445BED07F}" type="pres">
      <dgm:prSet presAssocID="{44F5AE9F-EDF9-4F2C-B577-64BACD10FC88}" presName="childText" presStyleLbl="bgAcc1" presStyleIdx="5" presStyleCnt="6" custScaleX="413982" custScaleY="65867" custLinFactNeighborX="5768" custLinFactNeighborY="-24237">
        <dgm:presLayoutVars>
          <dgm:bulletEnabled val="1"/>
        </dgm:presLayoutVars>
      </dgm:prSet>
      <dgm:spPr/>
    </dgm:pt>
  </dgm:ptLst>
  <dgm:cxnLst>
    <dgm:cxn modelId="{3647541C-14F2-490A-AB2B-BB44DD99A4B0}" type="presOf" srcId="{F4DE9A7D-4619-4B3A-BA35-7050556F55DC}" destId="{2DC506E0-2EC3-4FF2-950C-4679BCF12A26}" srcOrd="0" destOrd="0" presId="urn:microsoft.com/office/officeart/2005/8/layout/hierarchy3"/>
    <dgm:cxn modelId="{CF964A3B-9BD9-493E-A5B2-768DF7EA93BA}" srcId="{C79CA02D-53F5-4630-B7A2-469A67F12B55}" destId="{44F5AE9F-EDF9-4F2C-B577-64BACD10FC88}" srcOrd="5" destOrd="0" parTransId="{B4226A78-8B3C-4A23-9B3E-C43378841736}" sibTransId="{345E0836-1303-481B-A696-333DE891AA42}"/>
    <dgm:cxn modelId="{5E9F885C-A5C5-44F9-918E-53347B7D9CD0}" srcId="{C79CA02D-53F5-4630-B7A2-469A67F12B55}" destId="{6FC6F6EE-881E-4360-9E3A-44774F229422}" srcOrd="3" destOrd="0" parTransId="{D30D331B-0E5D-4A5D-81C6-AEF6D7EF2223}" sibTransId="{20B69596-18C5-4B23-80D4-D700ADF09DFF}"/>
    <dgm:cxn modelId="{69039375-DD55-4EFE-A43D-66B247763489}" type="presOf" srcId="{BCFDFE0D-C443-4C71-BFCD-B97F830FC50E}" destId="{8555B4BA-E8C7-4E88-9D30-A51DC2597A5F}" srcOrd="0" destOrd="0" presId="urn:microsoft.com/office/officeart/2005/8/layout/hierarchy3"/>
    <dgm:cxn modelId="{C07BD856-940B-4406-94BB-C2E87E3A9F1E}" srcId="{C79CA02D-53F5-4630-B7A2-469A67F12B55}" destId="{F7BADD85-D52E-41CA-B04A-2C507422E734}" srcOrd="1" destOrd="0" parTransId="{3B28EDB8-D9E3-4708-B272-A8F5800DF89E}" sibTransId="{A0428484-8A40-431E-A31F-8DEF820F4938}"/>
    <dgm:cxn modelId="{72C2D857-48C9-4CD7-BDC1-33BB87391AF2}" type="presOf" srcId="{C79CA02D-53F5-4630-B7A2-469A67F12B55}" destId="{25C38673-282F-46C7-AD21-ABD17D1A6530}" srcOrd="0" destOrd="0" presId="urn:microsoft.com/office/officeart/2005/8/layout/hierarchy3"/>
    <dgm:cxn modelId="{F1A85B88-9914-49D9-A344-256B1BDFD040}" type="presOf" srcId="{6FC6F6EE-881E-4360-9E3A-44774F229422}" destId="{4F01A1DD-8A15-462B-9AD6-03B59719DA02}" srcOrd="0" destOrd="0" presId="urn:microsoft.com/office/officeart/2005/8/layout/hierarchy3"/>
    <dgm:cxn modelId="{046B128A-8055-4ED5-9C57-83AC92CD959E}" type="presOf" srcId="{3B28EDB8-D9E3-4708-B272-A8F5800DF89E}" destId="{D1207756-57F2-4E46-9C0A-08347903EA28}" srcOrd="0" destOrd="0" presId="urn:microsoft.com/office/officeart/2005/8/layout/hierarchy3"/>
    <dgm:cxn modelId="{B6E54A8B-786D-4AB0-89BF-2FD7D9CC956E}" type="presOf" srcId="{57CC57FC-A6AE-47B6-9DC4-15AE69E9FA1C}" destId="{0AD04006-181E-4263-8D5F-B10B2724F29A}" srcOrd="0" destOrd="0" presId="urn:microsoft.com/office/officeart/2005/8/layout/hierarchy3"/>
    <dgm:cxn modelId="{B47EAD95-1D96-4D28-AEB9-CCCAAA80888C}" type="presOf" srcId="{44F5AE9F-EDF9-4F2C-B577-64BACD10FC88}" destId="{230AF5D8-C426-4C4E-9987-A79445BED07F}" srcOrd="0" destOrd="0" presId="urn:microsoft.com/office/officeart/2005/8/layout/hierarchy3"/>
    <dgm:cxn modelId="{7D9E279D-77FD-48BA-B5E8-71A242CEDF93}" srcId="{C79CA02D-53F5-4630-B7A2-469A67F12B55}" destId="{CBB1F442-2D31-46C2-9D2E-2352F649A3E6}" srcOrd="0" destOrd="0" parTransId="{7EE9A6DF-D89A-417F-BAD3-ECA2FBCADC04}" sibTransId="{FDC5F796-A761-47DC-9268-644384491116}"/>
    <dgm:cxn modelId="{51BB769D-5048-4C77-B339-0B747CA0F893}" type="presOf" srcId="{651AA09E-E945-485E-A274-8F5AA1C84F29}" destId="{D2412DDE-7B9A-49B2-B226-68105CAC8431}" srcOrd="0" destOrd="0" presId="urn:microsoft.com/office/officeart/2005/8/layout/hierarchy3"/>
    <dgm:cxn modelId="{B7C2F3BB-250A-4992-BAE8-8D867DC7B763}" type="presOf" srcId="{B4226A78-8B3C-4A23-9B3E-C43378841736}" destId="{A8707C13-34C7-463C-8910-5B934C2AF93E}" srcOrd="0" destOrd="0" presId="urn:microsoft.com/office/officeart/2005/8/layout/hierarchy3"/>
    <dgm:cxn modelId="{5F7FFCBE-7E1F-4A08-9368-37E2201F028B}" srcId="{C79CA02D-53F5-4630-B7A2-469A67F12B55}" destId="{651AA09E-E945-485E-A274-8F5AA1C84F29}" srcOrd="4" destOrd="0" parTransId="{57CC57FC-A6AE-47B6-9DC4-15AE69E9FA1C}" sibTransId="{E9D86317-7DF0-4D4A-A434-A3CF96404D1B}"/>
    <dgm:cxn modelId="{2E1CDCC4-A760-4E8B-9104-799113E20F1B}" srcId="{C79CA02D-53F5-4630-B7A2-469A67F12B55}" destId="{98B2ECA0-7987-4EF2-84C2-D1654A353C49}" srcOrd="2" destOrd="0" parTransId="{F4DE9A7D-4619-4B3A-BA35-7050556F55DC}" sibTransId="{F2AAA61D-8065-4CED-A98F-E5510D44B53E}"/>
    <dgm:cxn modelId="{01DD3DC6-C115-40CA-9A6C-F44537FBE700}" type="presOf" srcId="{98B2ECA0-7987-4EF2-84C2-D1654A353C49}" destId="{4AE68313-F747-415D-80E7-13CEBDF2DE78}" srcOrd="0" destOrd="0" presId="urn:microsoft.com/office/officeart/2005/8/layout/hierarchy3"/>
    <dgm:cxn modelId="{AF54BED5-8378-4862-8931-335DB40691E8}" type="presOf" srcId="{D30D331B-0E5D-4A5D-81C6-AEF6D7EF2223}" destId="{E61D69CF-C79B-4FB2-A797-3613835E03D9}" srcOrd="0" destOrd="0" presId="urn:microsoft.com/office/officeart/2005/8/layout/hierarchy3"/>
    <dgm:cxn modelId="{F20B1BE7-B872-47F2-9A09-6413E812E3F1}" type="presOf" srcId="{7EE9A6DF-D89A-417F-BAD3-ECA2FBCADC04}" destId="{1B0191D8-D4D3-488F-BEF9-816602A4E2D7}" srcOrd="0" destOrd="0" presId="urn:microsoft.com/office/officeart/2005/8/layout/hierarchy3"/>
    <dgm:cxn modelId="{88D688EA-A04A-408A-9E72-1C81DBB2575E}" type="presOf" srcId="{CBB1F442-2D31-46C2-9D2E-2352F649A3E6}" destId="{A2BA4B59-ECA9-4BC3-8091-93C1B4584C19}" srcOrd="0" destOrd="0" presId="urn:microsoft.com/office/officeart/2005/8/layout/hierarchy3"/>
    <dgm:cxn modelId="{9C0892F4-B760-46FA-A7F8-D454D84639D1}" srcId="{BCFDFE0D-C443-4C71-BFCD-B97F830FC50E}" destId="{C79CA02D-53F5-4630-B7A2-469A67F12B55}" srcOrd="0" destOrd="0" parTransId="{3F58BF42-441B-42E1-97D5-616BB2CD20B0}" sibTransId="{376BA951-3FE3-4262-A442-819DFF745FB1}"/>
    <dgm:cxn modelId="{5C9E2DF5-E6F6-4E41-A5FD-7CA7AC3ACCFA}" type="presOf" srcId="{C79CA02D-53F5-4630-B7A2-469A67F12B55}" destId="{E6DCBF89-C0CA-4AE8-9DA4-E22E77884C16}" srcOrd="1" destOrd="0" presId="urn:microsoft.com/office/officeart/2005/8/layout/hierarchy3"/>
    <dgm:cxn modelId="{21EF96F9-3A6E-4E00-9A9A-1C23647AB943}" type="presOf" srcId="{F7BADD85-D52E-41CA-B04A-2C507422E734}" destId="{79E8AEE1-B595-4D1B-9E56-2435C605AE11}" srcOrd="0" destOrd="0" presId="urn:microsoft.com/office/officeart/2005/8/layout/hierarchy3"/>
    <dgm:cxn modelId="{B80BAA0E-EC20-44FE-B26D-8835490A3AB2}" type="presParOf" srcId="{8555B4BA-E8C7-4E88-9D30-A51DC2597A5F}" destId="{91AF452B-27F1-42D7-945A-D2BDD0CD48D9}" srcOrd="0" destOrd="0" presId="urn:microsoft.com/office/officeart/2005/8/layout/hierarchy3"/>
    <dgm:cxn modelId="{45DB7BBA-4DE1-45EE-9FEF-A1098A8DA195}" type="presParOf" srcId="{91AF452B-27F1-42D7-945A-D2BDD0CD48D9}" destId="{F40448BF-4E7E-4AC7-9F3C-58F4CDD13F16}" srcOrd="0" destOrd="0" presId="urn:microsoft.com/office/officeart/2005/8/layout/hierarchy3"/>
    <dgm:cxn modelId="{D992675F-3966-4F5B-8562-51A32D7DCBEC}" type="presParOf" srcId="{F40448BF-4E7E-4AC7-9F3C-58F4CDD13F16}" destId="{25C38673-282F-46C7-AD21-ABD17D1A6530}" srcOrd="0" destOrd="0" presId="urn:microsoft.com/office/officeart/2005/8/layout/hierarchy3"/>
    <dgm:cxn modelId="{B8499432-406D-4787-B2B1-472C896B7275}" type="presParOf" srcId="{F40448BF-4E7E-4AC7-9F3C-58F4CDD13F16}" destId="{E6DCBF89-C0CA-4AE8-9DA4-E22E77884C16}" srcOrd="1" destOrd="0" presId="urn:microsoft.com/office/officeart/2005/8/layout/hierarchy3"/>
    <dgm:cxn modelId="{54048F58-CBBC-4414-B823-24B9797E7A7B}" type="presParOf" srcId="{91AF452B-27F1-42D7-945A-D2BDD0CD48D9}" destId="{5EE9C47E-D0DE-4680-A2A2-EE2165CEBE29}" srcOrd="1" destOrd="0" presId="urn:microsoft.com/office/officeart/2005/8/layout/hierarchy3"/>
    <dgm:cxn modelId="{B89047B9-9E97-47E1-BFB8-3A6F7BFCA380}" type="presParOf" srcId="{5EE9C47E-D0DE-4680-A2A2-EE2165CEBE29}" destId="{1B0191D8-D4D3-488F-BEF9-816602A4E2D7}" srcOrd="0" destOrd="0" presId="urn:microsoft.com/office/officeart/2005/8/layout/hierarchy3"/>
    <dgm:cxn modelId="{9B0FB810-BCBF-41BF-893E-F1121C783131}" type="presParOf" srcId="{5EE9C47E-D0DE-4680-A2A2-EE2165CEBE29}" destId="{A2BA4B59-ECA9-4BC3-8091-93C1B4584C19}" srcOrd="1" destOrd="0" presId="urn:microsoft.com/office/officeart/2005/8/layout/hierarchy3"/>
    <dgm:cxn modelId="{37FA56CA-BC41-433C-967D-684D05FF07C0}" type="presParOf" srcId="{5EE9C47E-D0DE-4680-A2A2-EE2165CEBE29}" destId="{D1207756-57F2-4E46-9C0A-08347903EA28}" srcOrd="2" destOrd="0" presId="urn:microsoft.com/office/officeart/2005/8/layout/hierarchy3"/>
    <dgm:cxn modelId="{6E1DC74C-43B1-4FCC-A5AE-1B15057B186A}" type="presParOf" srcId="{5EE9C47E-D0DE-4680-A2A2-EE2165CEBE29}" destId="{79E8AEE1-B595-4D1B-9E56-2435C605AE11}" srcOrd="3" destOrd="0" presId="urn:microsoft.com/office/officeart/2005/8/layout/hierarchy3"/>
    <dgm:cxn modelId="{3FE761B3-BE59-4EDA-A402-7ADBE47A5DF5}" type="presParOf" srcId="{5EE9C47E-D0DE-4680-A2A2-EE2165CEBE29}" destId="{2DC506E0-2EC3-4FF2-950C-4679BCF12A26}" srcOrd="4" destOrd="0" presId="urn:microsoft.com/office/officeart/2005/8/layout/hierarchy3"/>
    <dgm:cxn modelId="{9848DCC4-B3AB-4BFC-B460-0B9F5E98A489}" type="presParOf" srcId="{5EE9C47E-D0DE-4680-A2A2-EE2165CEBE29}" destId="{4AE68313-F747-415D-80E7-13CEBDF2DE78}" srcOrd="5" destOrd="0" presId="urn:microsoft.com/office/officeart/2005/8/layout/hierarchy3"/>
    <dgm:cxn modelId="{80A8CD31-073F-4A23-8EB3-7373D7931193}" type="presParOf" srcId="{5EE9C47E-D0DE-4680-A2A2-EE2165CEBE29}" destId="{E61D69CF-C79B-4FB2-A797-3613835E03D9}" srcOrd="6" destOrd="0" presId="urn:microsoft.com/office/officeart/2005/8/layout/hierarchy3"/>
    <dgm:cxn modelId="{51A21E05-7DDA-4975-8DEF-E9D01472AD17}" type="presParOf" srcId="{5EE9C47E-D0DE-4680-A2A2-EE2165CEBE29}" destId="{4F01A1DD-8A15-462B-9AD6-03B59719DA02}" srcOrd="7" destOrd="0" presId="urn:microsoft.com/office/officeart/2005/8/layout/hierarchy3"/>
    <dgm:cxn modelId="{0603364B-CED2-47BD-9309-0700CD50FE7D}" type="presParOf" srcId="{5EE9C47E-D0DE-4680-A2A2-EE2165CEBE29}" destId="{0AD04006-181E-4263-8D5F-B10B2724F29A}" srcOrd="8" destOrd="0" presId="urn:microsoft.com/office/officeart/2005/8/layout/hierarchy3"/>
    <dgm:cxn modelId="{02F947BA-FD67-4185-A071-905BF8E0CD04}" type="presParOf" srcId="{5EE9C47E-D0DE-4680-A2A2-EE2165CEBE29}" destId="{D2412DDE-7B9A-49B2-B226-68105CAC8431}" srcOrd="9" destOrd="0" presId="urn:microsoft.com/office/officeart/2005/8/layout/hierarchy3"/>
    <dgm:cxn modelId="{83A7F437-B04A-4F59-B03D-ACF461A396D4}" type="presParOf" srcId="{5EE9C47E-D0DE-4680-A2A2-EE2165CEBE29}" destId="{A8707C13-34C7-463C-8910-5B934C2AF93E}" srcOrd="10" destOrd="0" presId="urn:microsoft.com/office/officeart/2005/8/layout/hierarchy3"/>
    <dgm:cxn modelId="{AD715F52-FDEE-4175-B589-0770F119BC55}" type="presParOf" srcId="{5EE9C47E-D0DE-4680-A2A2-EE2165CEBE29}" destId="{230AF5D8-C426-4C4E-9987-A79445BED07F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B3C327-F4EF-4229-8E09-5BA707EF4B3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79C9DF3-0935-4586-8B1A-80651D96EB0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>
              <a:solidFill>
                <a:srgbClr val="0066FF"/>
              </a:solidFill>
            </a:rPr>
            <a:t>Merits of Mulching</a:t>
          </a:r>
        </a:p>
      </dgm:t>
    </dgm:pt>
    <dgm:pt modelId="{352CDAA1-C036-4626-B28D-EC08A4E3C8A7}" type="parTrans" cxnId="{8AAD5CC7-0150-4F9B-99D5-3F182AA518FE}">
      <dgm:prSet/>
      <dgm:spPr/>
      <dgm:t>
        <a:bodyPr/>
        <a:lstStyle/>
        <a:p>
          <a:endParaRPr lang="en-IN"/>
        </a:p>
      </dgm:t>
    </dgm:pt>
    <dgm:pt modelId="{A2C475AC-8777-4CBB-9A0B-8AE523D9B5BE}" type="sibTrans" cxnId="{8AAD5CC7-0150-4F9B-99D5-3F182AA518FE}">
      <dgm:prSet/>
      <dgm:spPr/>
      <dgm:t>
        <a:bodyPr/>
        <a:lstStyle/>
        <a:p>
          <a:endParaRPr lang="en-IN"/>
        </a:p>
      </dgm:t>
    </dgm:pt>
    <dgm:pt modelId="{AE2B7741-4875-4ABA-B9A2-C86C22FBB30F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1. Reduces evaporation</a:t>
          </a:r>
        </a:p>
      </dgm:t>
    </dgm:pt>
    <dgm:pt modelId="{814DEF0E-9708-4A8C-996D-C64D6CA29C34}" type="parTrans" cxnId="{67AAD3C3-1F1B-4181-80C9-76C4E483324E}">
      <dgm:prSet/>
      <dgm:spPr/>
      <dgm:t>
        <a:bodyPr/>
        <a:lstStyle/>
        <a:p>
          <a:endParaRPr lang="en-IN"/>
        </a:p>
      </dgm:t>
    </dgm:pt>
    <dgm:pt modelId="{8212B4C0-27F1-4CE7-A275-D33BE8FE0EAC}" type="sibTrans" cxnId="{67AAD3C3-1F1B-4181-80C9-76C4E483324E}">
      <dgm:prSet/>
      <dgm:spPr/>
      <dgm:t>
        <a:bodyPr/>
        <a:lstStyle/>
        <a:p>
          <a:endParaRPr lang="en-IN"/>
        </a:p>
      </dgm:t>
    </dgm:pt>
    <dgm:pt modelId="{70E840D2-A39E-465B-A3CC-A72B11421A05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2. Reduces weed growth</a:t>
          </a:r>
        </a:p>
      </dgm:t>
    </dgm:pt>
    <dgm:pt modelId="{7699E872-0A3B-406E-BF8F-297C5E82879D}" type="parTrans" cxnId="{05C2BDBF-682F-4222-B269-298B3B1BB45F}">
      <dgm:prSet/>
      <dgm:spPr/>
      <dgm:t>
        <a:bodyPr/>
        <a:lstStyle/>
        <a:p>
          <a:endParaRPr lang="en-IN"/>
        </a:p>
      </dgm:t>
    </dgm:pt>
    <dgm:pt modelId="{7596A6D9-E2CC-4517-89FB-CA84618B4EAC}" type="sibTrans" cxnId="{05C2BDBF-682F-4222-B269-298B3B1BB45F}">
      <dgm:prSet/>
      <dgm:spPr/>
      <dgm:t>
        <a:bodyPr/>
        <a:lstStyle/>
        <a:p>
          <a:endParaRPr lang="en-IN"/>
        </a:p>
      </dgm:t>
    </dgm:pt>
    <dgm:pt modelId="{B354C347-6351-45B0-A040-FBD4700B907A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3. Reduces soil compaction</a:t>
          </a:r>
        </a:p>
      </dgm:t>
    </dgm:pt>
    <dgm:pt modelId="{998F4474-B518-42C7-A88A-169ECFEA11F5}" type="parTrans" cxnId="{5FC43C5F-A107-4F46-8226-91114F28F2CD}">
      <dgm:prSet/>
      <dgm:spPr/>
      <dgm:t>
        <a:bodyPr/>
        <a:lstStyle/>
        <a:p>
          <a:endParaRPr lang="en-IN"/>
        </a:p>
      </dgm:t>
    </dgm:pt>
    <dgm:pt modelId="{A57A1A01-4A7D-4171-87E7-471A082E6703}" type="sibTrans" cxnId="{5FC43C5F-A107-4F46-8226-91114F28F2CD}">
      <dgm:prSet/>
      <dgm:spPr/>
      <dgm:t>
        <a:bodyPr/>
        <a:lstStyle/>
        <a:p>
          <a:endParaRPr lang="en-IN"/>
        </a:p>
      </dgm:t>
    </dgm:pt>
    <dgm:pt modelId="{2B19285B-F05C-433D-A301-C5B93EB3772E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4. Insect management strategies</a:t>
          </a:r>
        </a:p>
      </dgm:t>
    </dgm:pt>
    <dgm:pt modelId="{49B22C11-A8EE-46D9-9362-1BE3265C274B}" type="parTrans" cxnId="{6FDF2602-66E0-4BD6-A12D-D7222EC8635F}">
      <dgm:prSet/>
      <dgm:spPr/>
      <dgm:t>
        <a:bodyPr/>
        <a:lstStyle/>
        <a:p>
          <a:endParaRPr lang="en-IN"/>
        </a:p>
      </dgm:t>
    </dgm:pt>
    <dgm:pt modelId="{73A9A714-A939-439A-9641-1C0D832AE9E8}" type="sibTrans" cxnId="{6FDF2602-66E0-4BD6-A12D-D7222EC8635F}">
      <dgm:prSet/>
      <dgm:spPr/>
      <dgm:t>
        <a:bodyPr/>
        <a:lstStyle/>
        <a:p>
          <a:endParaRPr lang="en-IN"/>
        </a:p>
      </dgm:t>
    </dgm:pt>
    <dgm:pt modelId="{DA3CC2D3-3262-4D2B-9E4C-E294B56FCE6E}">
      <dgm:prSet phldrT="[Text]"/>
      <dgm:spPr/>
      <dgm:t>
        <a:bodyPr/>
        <a:lstStyle/>
        <a:p>
          <a:r>
            <a:rPr lang="en-IN" dirty="0">
              <a:solidFill>
                <a:srgbClr val="FF0000"/>
              </a:solidFill>
            </a:rPr>
            <a:t>5. Increase in plant growth</a:t>
          </a:r>
        </a:p>
      </dgm:t>
    </dgm:pt>
    <dgm:pt modelId="{83043E97-822D-4D2F-A9E9-01E37B56975E}" type="parTrans" cxnId="{3C719BE7-BE39-4DBE-85AC-D28BAF2E2A30}">
      <dgm:prSet/>
      <dgm:spPr/>
      <dgm:t>
        <a:bodyPr/>
        <a:lstStyle/>
        <a:p>
          <a:endParaRPr lang="en-IN"/>
        </a:p>
      </dgm:t>
    </dgm:pt>
    <dgm:pt modelId="{6C40594E-EA4C-4F8C-BEAD-12515637D914}" type="sibTrans" cxnId="{3C719BE7-BE39-4DBE-85AC-D28BAF2E2A30}">
      <dgm:prSet/>
      <dgm:spPr/>
      <dgm:t>
        <a:bodyPr/>
        <a:lstStyle/>
        <a:p>
          <a:endParaRPr lang="en-IN"/>
        </a:p>
      </dgm:t>
    </dgm:pt>
    <dgm:pt modelId="{6790CC87-63CD-4878-AFEF-F4D1A8D3CC22}" type="pres">
      <dgm:prSet presAssocID="{D4B3C327-F4EF-4229-8E09-5BA707EF4B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CDC868-B8DC-4677-A72F-69B6E9B68354}" type="pres">
      <dgm:prSet presAssocID="{D79C9DF3-0935-4586-8B1A-80651D96EB08}" presName="root" presStyleCnt="0"/>
      <dgm:spPr/>
    </dgm:pt>
    <dgm:pt modelId="{72D838F7-A162-4D25-ADDC-DDB6CDA88FF2}" type="pres">
      <dgm:prSet presAssocID="{D79C9DF3-0935-4586-8B1A-80651D96EB08}" presName="rootComposite" presStyleCnt="0"/>
      <dgm:spPr/>
    </dgm:pt>
    <dgm:pt modelId="{897524A2-511C-4AE4-A11B-7E4F8876ACD7}" type="pres">
      <dgm:prSet presAssocID="{D79C9DF3-0935-4586-8B1A-80651D96EB08}" presName="rootText" presStyleLbl="node1" presStyleIdx="0" presStyleCnt="1" custScaleX="160001" custLinFactNeighborX="-58" custLinFactNeighborY="-5441"/>
      <dgm:spPr/>
    </dgm:pt>
    <dgm:pt modelId="{F0F02DEF-030A-40F2-82B6-0CCF64EFC4EB}" type="pres">
      <dgm:prSet presAssocID="{D79C9DF3-0935-4586-8B1A-80651D96EB08}" presName="rootConnector" presStyleLbl="node1" presStyleIdx="0" presStyleCnt="1"/>
      <dgm:spPr/>
    </dgm:pt>
    <dgm:pt modelId="{6B248960-5E68-4E56-AEB1-1A41CEA1A054}" type="pres">
      <dgm:prSet presAssocID="{D79C9DF3-0935-4586-8B1A-80651D96EB08}" presName="childShape" presStyleCnt="0"/>
      <dgm:spPr/>
    </dgm:pt>
    <dgm:pt modelId="{0E3757D6-B69B-45F5-8DAD-016A653B0594}" type="pres">
      <dgm:prSet presAssocID="{814DEF0E-9708-4A8C-996D-C64D6CA29C34}" presName="Name13" presStyleLbl="parChTrans1D2" presStyleIdx="0" presStyleCnt="5"/>
      <dgm:spPr/>
    </dgm:pt>
    <dgm:pt modelId="{0704C64B-91E3-4CE9-86AA-944E193DAB46}" type="pres">
      <dgm:prSet presAssocID="{AE2B7741-4875-4ABA-B9A2-C86C22FBB30F}" presName="childText" presStyleLbl="bgAcc1" presStyleIdx="0" presStyleCnt="5" custScaleX="260002" custScaleY="49321" custLinFactNeighborX="449" custLinFactNeighborY="-770">
        <dgm:presLayoutVars>
          <dgm:bulletEnabled val="1"/>
        </dgm:presLayoutVars>
      </dgm:prSet>
      <dgm:spPr/>
    </dgm:pt>
    <dgm:pt modelId="{8075713B-7313-4B42-B204-A41D715876C4}" type="pres">
      <dgm:prSet presAssocID="{7699E872-0A3B-406E-BF8F-297C5E82879D}" presName="Name13" presStyleLbl="parChTrans1D2" presStyleIdx="1" presStyleCnt="5"/>
      <dgm:spPr/>
    </dgm:pt>
    <dgm:pt modelId="{F1BA7A42-1F33-4137-8B8D-CC67983C9D52}" type="pres">
      <dgm:prSet presAssocID="{70E840D2-A39E-465B-A3CC-A72B11421A05}" presName="childText" presStyleLbl="bgAcc1" presStyleIdx="1" presStyleCnt="5" custScaleX="261085" custScaleY="59927" custLinFactNeighborX="-2009" custLinFactNeighborY="-6045">
        <dgm:presLayoutVars>
          <dgm:bulletEnabled val="1"/>
        </dgm:presLayoutVars>
      </dgm:prSet>
      <dgm:spPr/>
    </dgm:pt>
    <dgm:pt modelId="{3DCBEC04-3AD8-4544-89DC-698A9B38F34A}" type="pres">
      <dgm:prSet presAssocID="{998F4474-B518-42C7-A88A-169ECFEA11F5}" presName="Name13" presStyleLbl="parChTrans1D2" presStyleIdx="2" presStyleCnt="5"/>
      <dgm:spPr/>
    </dgm:pt>
    <dgm:pt modelId="{E6D64AE4-6822-44EF-A8D4-DB0C04E76EEA}" type="pres">
      <dgm:prSet presAssocID="{B354C347-6351-45B0-A040-FBD4700B907A}" presName="childText" presStyleLbl="bgAcc1" presStyleIdx="2" presStyleCnt="5" custScaleX="259347" custScaleY="65465" custLinFactNeighborX="-2009" custLinFactNeighborY="-19074">
        <dgm:presLayoutVars>
          <dgm:bulletEnabled val="1"/>
        </dgm:presLayoutVars>
      </dgm:prSet>
      <dgm:spPr/>
    </dgm:pt>
    <dgm:pt modelId="{5DF04D5C-C95C-471D-B06E-D2C5978CD844}" type="pres">
      <dgm:prSet presAssocID="{49B22C11-A8EE-46D9-9362-1BE3265C274B}" presName="Name13" presStyleLbl="parChTrans1D2" presStyleIdx="3" presStyleCnt="5"/>
      <dgm:spPr/>
    </dgm:pt>
    <dgm:pt modelId="{325296A3-D873-48CC-8695-C9B0C4B43559}" type="pres">
      <dgm:prSet presAssocID="{2B19285B-F05C-433D-A301-C5B93EB3772E}" presName="childText" presStyleLbl="bgAcc1" presStyleIdx="3" presStyleCnt="5" custScaleX="275172" custScaleY="53307" custLinFactNeighborX="-2009" custLinFactNeighborY="-26580">
        <dgm:presLayoutVars>
          <dgm:bulletEnabled val="1"/>
        </dgm:presLayoutVars>
      </dgm:prSet>
      <dgm:spPr/>
    </dgm:pt>
    <dgm:pt modelId="{54D1B20F-58E6-4884-B5DB-46591AB52761}" type="pres">
      <dgm:prSet presAssocID="{83043E97-822D-4D2F-A9E9-01E37B56975E}" presName="Name13" presStyleLbl="parChTrans1D2" presStyleIdx="4" presStyleCnt="5"/>
      <dgm:spPr/>
    </dgm:pt>
    <dgm:pt modelId="{0CC5A37D-2E27-42CB-B0D5-DB71088D638C}" type="pres">
      <dgm:prSet presAssocID="{DA3CC2D3-3262-4D2B-9E4C-E294B56FCE6E}" presName="childText" presStyleLbl="bgAcc1" presStyleIdx="4" presStyleCnt="5" custScaleX="274088" custScaleY="54780" custLinFactNeighborX="32" custLinFactNeighborY="-33415">
        <dgm:presLayoutVars>
          <dgm:bulletEnabled val="1"/>
        </dgm:presLayoutVars>
      </dgm:prSet>
      <dgm:spPr/>
    </dgm:pt>
  </dgm:ptLst>
  <dgm:cxnLst>
    <dgm:cxn modelId="{6FDF2602-66E0-4BD6-A12D-D7222EC8635F}" srcId="{D79C9DF3-0935-4586-8B1A-80651D96EB08}" destId="{2B19285B-F05C-433D-A301-C5B93EB3772E}" srcOrd="3" destOrd="0" parTransId="{49B22C11-A8EE-46D9-9362-1BE3265C274B}" sibTransId="{73A9A714-A939-439A-9641-1C0D832AE9E8}"/>
    <dgm:cxn modelId="{C439AA12-8544-4D44-AFC5-182B27658FEA}" type="presOf" srcId="{49B22C11-A8EE-46D9-9362-1BE3265C274B}" destId="{5DF04D5C-C95C-471D-B06E-D2C5978CD844}" srcOrd="0" destOrd="0" presId="urn:microsoft.com/office/officeart/2005/8/layout/hierarchy3"/>
    <dgm:cxn modelId="{16915020-F961-4A5A-94EC-30B3FB229DF2}" type="presOf" srcId="{2B19285B-F05C-433D-A301-C5B93EB3772E}" destId="{325296A3-D873-48CC-8695-C9B0C4B43559}" srcOrd="0" destOrd="0" presId="urn:microsoft.com/office/officeart/2005/8/layout/hierarchy3"/>
    <dgm:cxn modelId="{5FC43C5F-A107-4F46-8226-91114F28F2CD}" srcId="{D79C9DF3-0935-4586-8B1A-80651D96EB08}" destId="{B354C347-6351-45B0-A040-FBD4700B907A}" srcOrd="2" destOrd="0" parTransId="{998F4474-B518-42C7-A88A-169ECFEA11F5}" sibTransId="{A57A1A01-4A7D-4171-87E7-471A082E6703}"/>
    <dgm:cxn modelId="{2EBC0F62-5AC0-42E7-83BF-AA2C2F7F100A}" type="presOf" srcId="{7699E872-0A3B-406E-BF8F-297C5E82879D}" destId="{8075713B-7313-4B42-B204-A41D715876C4}" srcOrd="0" destOrd="0" presId="urn:microsoft.com/office/officeart/2005/8/layout/hierarchy3"/>
    <dgm:cxn modelId="{91E41263-3510-480F-B9F5-1376BB4B265D}" type="presOf" srcId="{D79C9DF3-0935-4586-8B1A-80651D96EB08}" destId="{897524A2-511C-4AE4-A11B-7E4F8876ACD7}" srcOrd="0" destOrd="0" presId="urn:microsoft.com/office/officeart/2005/8/layout/hierarchy3"/>
    <dgm:cxn modelId="{B84F366A-BD9A-411E-A653-537A166E5A2A}" type="presOf" srcId="{DA3CC2D3-3262-4D2B-9E4C-E294B56FCE6E}" destId="{0CC5A37D-2E27-42CB-B0D5-DB71088D638C}" srcOrd="0" destOrd="0" presId="urn:microsoft.com/office/officeart/2005/8/layout/hierarchy3"/>
    <dgm:cxn modelId="{8889CB72-CACB-4FEB-B4F4-EF0B429901A9}" type="presOf" srcId="{83043E97-822D-4D2F-A9E9-01E37B56975E}" destId="{54D1B20F-58E6-4884-B5DB-46591AB52761}" srcOrd="0" destOrd="0" presId="urn:microsoft.com/office/officeart/2005/8/layout/hierarchy3"/>
    <dgm:cxn modelId="{C9378773-7409-4BBD-9922-FD46F95548A5}" type="presOf" srcId="{998F4474-B518-42C7-A88A-169ECFEA11F5}" destId="{3DCBEC04-3AD8-4544-89DC-698A9B38F34A}" srcOrd="0" destOrd="0" presId="urn:microsoft.com/office/officeart/2005/8/layout/hierarchy3"/>
    <dgm:cxn modelId="{782FCF53-205B-465C-82B4-D7460FD39200}" type="presOf" srcId="{D79C9DF3-0935-4586-8B1A-80651D96EB08}" destId="{F0F02DEF-030A-40F2-82B6-0CCF64EFC4EB}" srcOrd="1" destOrd="0" presId="urn:microsoft.com/office/officeart/2005/8/layout/hierarchy3"/>
    <dgm:cxn modelId="{0E036376-1703-4EA5-9A4C-CF67E8D370B3}" type="presOf" srcId="{814DEF0E-9708-4A8C-996D-C64D6CA29C34}" destId="{0E3757D6-B69B-45F5-8DAD-016A653B0594}" srcOrd="0" destOrd="0" presId="urn:microsoft.com/office/officeart/2005/8/layout/hierarchy3"/>
    <dgm:cxn modelId="{96A4717B-E2EC-49AD-A2FC-6E886863267E}" type="presOf" srcId="{70E840D2-A39E-465B-A3CC-A72B11421A05}" destId="{F1BA7A42-1F33-4137-8B8D-CC67983C9D52}" srcOrd="0" destOrd="0" presId="urn:microsoft.com/office/officeart/2005/8/layout/hierarchy3"/>
    <dgm:cxn modelId="{C53585B4-37FE-4D80-A6D9-41582DE81C32}" type="presOf" srcId="{AE2B7741-4875-4ABA-B9A2-C86C22FBB30F}" destId="{0704C64B-91E3-4CE9-86AA-944E193DAB46}" srcOrd="0" destOrd="0" presId="urn:microsoft.com/office/officeart/2005/8/layout/hierarchy3"/>
    <dgm:cxn modelId="{CE2100B8-95CB-48D6-B069-A6B69AE03952}" type="presOf" srcId="{B354C347-6351-45B0-A040-FBD4700B907A}" destId="{E6D64AE4-6822-44EF-A8D4-DB0C04E76EEA}" srcOrd="0" destOrd="0" presId="urn:microsoft.com/office/officeart/2005/8/layout/hierarchy3"/>
    <dgm:cxn modelId="{05C2BDBF-682F-4222-B269-298B3B1BB45F}" srcId="{D79C9DF3-0935-4586-8B1A-80651D96EB08}" destId="{70E840D2-A39E-465B-A3CC-A72B11421A05}" srcOrd="1" destOrd="0" parTransId="{7699E872-0A3B-406E-BF8F-297C5E82879D}" sibTransId="{7596A6D9-E2CC-4517-89FB-CA84618B4EAC}"/>
    <dgm:cxn modelId="{67AAD3C3-1F1B-4181-80C9-76C4E483324E}" srcId="{D79C9DF3-0935-4586-8B1A-80651D96EB08}" destId="{AE2B7741-4875-4ABA-B9A2-C86C22FBB30F}" srcOrd="0" destOrd="0" parTransId="{814DEF0E-9708-4A8C-996D-C64D6CA29C34}" sibTransId="{8212B4C0-27F1-4CE7-A275-D33BE8FE0EAC}"/>
    <dgm:cxn modelId="{8AAD5CC7-0150-4F9B-99D5-3F182AA518FE}" srcId="{D4B3C327-F4EF-4229-8E09-5BA707EF4B36}" destId="{D79C9DF3-0935-4586-8B1A-80651D96EB08}" srcOrd="0" destOrd="0" parTransId="{352CDAA1-C036-4626-B28D-EC08A4E3C8A7}" sibTransId="{A2C475AC-8777-4CBB-9A0B-8AE523D9B5BE}"/>
    <dgm:cxn modelId="{3A913CDD-607C-4044-8F45-CFDD0B6F2A58}" type="presOf" srcId="{D4B3C327-F4EF-4229-8E09-5BA707EF4B36}" destId="{6790CC87-63CD-4878-AFEF-F4D1A8D3CC22}" srcOrd="0" destOrd="0" presId="urn:microsoft.com/office/officeart/2005/8/layout/hierarchy3"/>
    <dgm:cxn modelId="{3C719BE7-BE39-4DBE-85AC-D28BAF2E2A30}" srcId="{D79C9DF3-0935-4586-8B1A-80651D96EB08}" destId="{DA3CC2D3-3262-4D2B-9E4C-E294B56FCE6E}" srcOrd="4" destOrd="0" parTransId="{83043E97-822D-4D2F-A9E9-01E37B56975E}" sibTransId="{6C40594E-EA4C-4F8C-BEAD-12515637D914}"/>
    <dgm:cxn modelId="{C7B250E6-5053-4931-B355-A9F3633AE26A}" type="presParOf" srcId="{6790CC87-63CD-4878-AFEF-F4D1A8D3CC22}" destId="{E3CDC868-B8DC-4677-A72F-69B6E9B68354}" srcOrd="0" destOrd="0" presId="urn:microsoft.com/office/officeart/2005/8/layout/hierarchy3"/>
    <dgm:cxn modelId="{33722A71-E6D4-4FE7-93F9-B823724AD255}" type="presParOf" srcId="{E3CDC868-B8DC-4677-A72F-69B6E9B68354}" destId="{72D838F7-A162-4D25-ADDC-DDB6CDA88FF2}" srcOrd="0" destOrd="0" presId="urn:microsoft.com/office/officeart/2005/8/layout/hierarchy3"/>
    <dgm:cxn modelId="{18D3CD7E-B5A1-46CC-B64A-12284E7061AB}" type="presParOf" srcId="{72D838F7-A162-4D25-ADDC-DDB6CDA88FF2}" destId="{897524A2-511C-4AE4-A11B-7E4F8876ACD7}" srcOrd="0" destOrd="0" presId="urn:microsoft.com/office/officeart/2005/8/layout/hierarchy3"/>
    <dgm:cxn modelId="{3B65CEE5-F512-4019-97ED-6EA7C1A075E3}" type="presParOf" srcId="{72D838F7-A162-4D25-ADDC-DDB6CDA88FF2}" destId="{F0F02DEF-030A-40F2-82B6-0CCF64EFC4EB}" srcOrd="1" destOrd="0" presId="urn:microsoft.com/office/officeart/2005/8/layout/hierarchy3"/>
    <dgm:cxn modelId="{3DE6F877-00B5-476E-8344-42CC9EBBFE32}" type="presParOf" srcId="{E3CDC868-B8DC-4677-A72F-69B6E9B68354}" destId="{6B248960-5E68-4E56-AEB1-1A41CEA1A054}" srcOrd="1" destOrd="0" presId="urn:microsoft.com/office/officeart/2005/8/layout/hierarchy3"/>
    <dgm:cxn modelId="{3ED741A4-F242-44CC-8E82-6694B7A3C1CA}" type="presParOf" srcId="{6B248960-5E68-4E56-AEB1-1A41CEA1A054}" destId="{0E3757D6-B69B-45F5-8DAD-016A653B0594}" srcOrd="0" destOrd="0" presId="urn:microsoft.com/office/officeart/2005/8/layout/hierarchy3"/>
    <dgm:cxn modelId="{ABECA8D2-AF18-4496-9DF4-0ABBF196E111}" type="presParOf" srcId="{6B248960-5E68-4E56-AEB1-1A41CEA1A054}" destId="{0704C64B-91E3-4CE9-86AA-944E193DAB46}" srcOrd="1" destOrd="0" presId="urn:microsoft.com/office/officeart/2005/8/layout/hierarchy3"/>
    <dgm:cxn modelId="{1E2DC66E-D9AA-4786-854C-AB29A7CFB10F}" type="presParOf" srcId="{6B248960-5E68-4E56-AEB1-1A41CEA1A054}" destId="{8075713B-7313-4B42-B204-A41D715876C4}" srcOrd="2" destOrd="0" presId="urn:microsoft.com/office/officeart/2005/8/layout/hierarchy3"/>
    <dgm:cxn modelId="{45D23509-3061-4C2C-8F5B-B548C4711705}" type="presParOf" srcId="{6B248960-5E68-4E56-AEB1-1A41CEA1A054}" destId="{F1BA7A42-1F33-4137-8B8D-CC67983C9D52}" srcOrd="3" destOrd="0" presId="urn:microsoft.com/office/officeart/2005/8/layout/hierarchy3"/>
    <dgm:cxn modelId="{0AA0560A-BBE2-42A8-A7ED-056C896CA163}" type="presParOf" srcId="{6B248960-5E68-4E56-AEB1-1A41CEA1A054}" destId="{3DCBEC04-3AD8-4544-89DC-698A9B38F34A}" srcOrd="4" destOrd="0" presId="urn:microsoft.com/office/officeart/2005/8/layout/hierarchy3"/>
    <dgm:cxn modelId="{2748287B-C8FA-44D9-8E68-D98510F6758F}" type="presParOf" srcId="{6B248960-5E68-4E56-AEB1-1A41CEA1A054}" destId="{E6D64AE4-6822-44EF-A8D4-DB0C04E76EEA}" srcOrd="5" destOrd="0" presId="urn:microsoft.com/office/officeart/2005/8/layout/hierarchy3"/>
    <dgm:cxn modelId="{F958B122-6892-49A6-ACF3-4A3A6E0B7B3C}" type="presParOf" srcId="{6B248960-5E68-4E56-AEB1-1A41CEA1A054}" destId="{5DF04D5C-C95C-471D-B06E-D2C5978CD844}" srcOrd="6" destOrd="0" presId="urn:microsoft.com/office/officeart/2005/8/layout/hierarchy3"/>
    <dgm:cxn modelId="{51B05D2C-830E-4CB9-8F70-72D2B7247854}" type="presParOf" srcId="{6B248960-5E68-4E56-AEB1-1A41CEA1A054}" destId="{325296A3-D873-48CC-8695-C9B0C4B43559}" srcOrd="7" destOrd="0" presId="urn:microsoft.com/office/officeart/2005/8/layout/hierarchy3"/>
    <dgm:cxn modelId="{8071B2C7-A9D9-4F1C-BDEB-C5FD2344195E}" type="presParOf" srcId="{6B248960-5E68-4E56-AEB1-1A41CEA1A054}" destId="{54D1B20F-58E6-4884-B5DB-46591AB52761}" srcOrd="8" destOrd="0" presId="urn:microsoft.com/office/officeart/2005/8/layout/hierarchy3"/>
    <dgm:cxn modelId="{FA639AA8-D972-4263-842F-2D947AC0645F}" type="presParOf" srcId="{6B248960-5E68-4E56-AEB1-1A41CEA1A054}" destId="{0CC5A37D-2E27-42CB-B0D5-DB71088D638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1AB962-ADED-46C8-BDAB-8A511601210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60ACAF3-9D91-4795-B9BB-0B7DBD98D09F}">
      <dgm:prSet phldrT="[Text]" custT="1"/>
      <dgm:spPr/>
      <dgm:t>
        <a:bodyPr/>
        <a:lstStyle/>
        <a:p>
          <a:pPr algn="l"/>
          <a:r>
            <a:rPr lang="en-IN" sz="2800" dirty="0">
              <a:solidFill>
                <a:schemeClr val="accent6">
                  <a:lumMod val="50000"/>
                </a:schemeClr>
              </a:solidFill>
            </a:rPr>
            <a:t>7. Cleaner vegetable produce</a:t>
          </a:r>
        </a:p>
      </dgm:t>
    </dgm:pt>
    <dgm:pt modelId="{AEDD0281-1FFE-4190-8961-68A513C708AE}" type="parTrans" cxnId="{B9D26614-C5EA-4D06-9FB1-3B7CAC94DB1F}">
      <dgm:prSet/>
      <dgm:spPr/>
      <dgm:t>
        <a:bodyPr/>
        <a:lstStyle/>
        <a:p>
          <a:endParaRPr lang="en-IN"/>
        </a:p>
      </dgm:t>
    </dgm:pt>
    <dgm:pt modelId="{10C39905-D2E3-4CE4-A11C-045D0F08B6BF}" type="sibTrans" cxnId="{B9D26614-C5EA-4D06-9FB1-3B7CAC94DB1F}">
      <dgm:prSet/>
      <dgm:spPr/>
      <dgm:t>
        <a:bodyPr/>
        <a:lstStyle/>
        <a:p>
          <a:endParaRPr lang="en-IN"/>
        </a:p>
      </dgm:t>
    </dgm:pt>
    <dgm:pt modelId="{A0D7D044-B4A6-443C-8432-9F385BCC0B98}">
      <dgm:prSet phldrT="[Text]" custT="1"/>
      <dgm:spPr/>
      <dgm:t>
        <a:bodyPr/>
        <a:lstStyle/>
        <a:p>
          <a:pPr algn="l"/>
          <a:r>
            <a:rPr lang="en-IN" sz="2800" dirty="0">
              <a:solidFill>
                <a:schemeClr val="accent6">
                  <a:lumMod val="50000"/>
                </a:schemeClr>
              </a:solidFill>
            </a:rPr>
            <a:t>8. Reduces fertilizer leaching</a:t>
          </a:r>
        </a:p>
      </dgm:t>
    </dgm:pt>
    <dgm:pt modelId="{A91CFE4D-3612-4819-9247-9CF85821AF36}" type="parTrans" cxnId="{9E83EDAE-973D-4305-8494-1D7E9C008703}">
      <dgm:prSet/>
      <dgm:spPr/>
      <dgm:t>
        <a:bodyPr/>
        <a:lstStyle/>
        <a:p>
          <a:endParaRPr lang="en-IN"/>
        </a:p>
      </dgm:t>
    </dgm:pt>
    <dgm:pt modelId="{67A11323-6E53-4690-A372-87405E327AE1}" type="sibTrans" cxnId="{9E83EDAE-973D-4305-8494-1D7E9C008703}">
      <dgm:prSet/>
      <dgm:spPr/>
      <dgm:t>
        <a:bodyPr/>
        <a:lstStyle/>
        <a:p>
          <a:endParaRPr lang="en-IN"/>
        </a:p>
      </dgm:t>
    </dgm:pt>
    <dgm:pt modelId="{1B07AA0F-5A55-4655-B59F-8D3A7F0D8407}">
      <dgm:prSet phldrT="[Text]" custT="1"/>
      <dgm:spPr/>
      <dgm:t>
        <a:bodyPr/>
        <a:lstStyle/>
        <a:p>
          <a:pPr algn="l"/>
          <a:r>
            <a:rPr lang="en-IN" sz="2800" dirty="0">
              <a:solidFill>
                <a:schemeClr val="accent6">
                  <a:lumMod val="50000"/>
                </a:schemeClr>
              </a:solidFill>
            </a:rPr>
            <a:t>9. Earlier harvest</a:t>
          </a:r>
        </a:p>
      </dgm:t>
    </dgm:pt>
    <dgm:pt modelId="{012DF557-BA90-4F66-8C20-83D375390180}" type="parTrans" cxnId="{158778F7-096F-4415-8A98-D25F7C870D21}">
      <dgm:prSet/>
      <dgm:spPr/>
      <dgm:t>
        <a:bodyPr/>
        <a:lstStyle/>
        <a:p>
          <a:endParaRPr lang="en-IN"/>
        </a:p>
      </dgm:t>
    </dgm:pt>
    <dgm:pt modelId="{B4156E63-F651-466C-95A1-49A8245C1698}" type="sibTrans" cxnId="{158778F7-096F-4415-8A98-D25F7C870D21}">
      <dgm:prSet/>
      <dgm:spPr/>
      <dgm:t>
        <a:bodyPr/>
        <a:lstStyle/>
        <a:p>
          <a:endParaRPr lang="en-IN"/>
        </a:p>
      </dgm:t>
    </dgm:pt>
    <dgm:pt modelId="{24E7F5EE-205C-4364-A09A-41837F58A961}">
      <dgm:prSet phldrT="[Text]" custT="1"/>
      <dgm:spPr/>
      <dgm:t>
        <a:bodyPr/>
        <a:lstStyle/>
        <a:p>
          <a:pPr algn="l"/>
          <a:r>
            <a:rPr lang="en-IN" sz="2800" dirty="0">
              <a:solidFill>
                <a:schemeClr val="accent6">
                  <a:lumMod val="50000"/>
                </a:schemeClr>
              </a:solidFill>
            </a:rPr>
            <a:t>10. Frost protection</a:t>
          </a:r>
        </a:p>
      </dgm:t>
    </dgm:pt>
    <dgm:pt modelId="{2FE8AD4C-6107-4266-B717-1C2E3222F05F}" type="parTrans" cxnId="{6233C661-7C71-48A6-8964-2D0C30A6236C}">
      <dgm:prSet/>
      <dgm:spPr/>
      <dgm:t>
        <a:bodyPr/>
        <a:lstStyle/>
        <a:p>
          <a:endParaRPr lang="en-IN"/>
        </a:p>
      </dgm:t>
    </dgm:pt>
    <dgm:pt modelId="{3BDDD365-E74D-4105-8894-2721ECE28515}" type="sibTrans" cxnId="{6233C661-7C71-48A6-8964-2D0C30A6236C}">
      <dgm:prSet/>
      <dgm:spPr/>
      <dgm:t>
        <a:bodyPr/>
        <a:lstStyle/>
        <a:p>
          <a:endParaRPr lang="en-IN"/>
        </a:p>
      </dgm:t>
    </dgm:pt>
    <dgm:pt modelId="{4346C9D6-E218-4FFE-AA0D-38EEB53149F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>
              <a:solidFill>
                <a:srgbClr val="0066FF"/>
              </a:solidFill>
            </a:rPr>
            <a:t>Merits of Mulching</a:t>
          </a:r>
          <a:endParaRPr lang="en-IN" dirty="0"/>
        </a:p>
      </dgm:t>
    </dgm:pt>
    <dgm:pt modelId="{872CF7CF-40FC-4B0D-A34B-64CCE91537D2}" type="sibTrans" cxnId="{177A7C73-2928-4FBB-9CF5-4C482049A362}">
      <dgm:prSet/>
      <dgm:spPr/>
      <dgm:t>
        <a:bodyPr/>
        <a:lstStyle/>
        <a:p>
          <a:endParaRPr lang="en-IN"/>
        </a:p>
      </dgm:t>
    </dgm:pt>
    <dgm:pt modelId="{CE68381C-B0F8-4474-803F-8F18F3892B5F}" type="parTrans" cxnId="{177A7C73-2928-4FBB-9CF5-4C482049A362}">
      <dgm:prSet/>
      <dgm:spPr/>
      <dgm:t>
        <a:bodyPr/>
        <a:lstStyle/>
        <a:p>
          <a:endParaRPr lang="en-IN"/>
        </a:p>
      </dgm:t>
    </dgm:pt>
    <dgm:pt modelId="{31030DE4-B9C2-4ABE-9DB0-645456F765C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IN" sz="2800" dirty="0">
              <a:solidFill>
                <a:schemeClr val="accent6">
                  <a:lumMod val="50000"/>
                </a:schemeClr>
              </a:solidFill>
            </a:rPr>
            <a:t>6. Increase in soil temperature</a:t>
          </a:r>
        </a:p>
      </dgm:t>
    </dgm:pt>
    <dgm:pt modelId="{3A4D4215-0529-4814-A893-F6A984364134}" type="parTrans" cxnId="{BD16B313-CEC7-45CD-8842-BF97A763DA01}">
      <dgm:prSet/>
      <dgm:spPr/>
      <dgm:t>
        <a:bodyPr/>
        <a:lstStyle/>
        <a:p>
          <a:endParaRPr lang="en-IN"/>
        </a:p>
      </dgm:t>
    </dgm:pt>
    <dgm:pt modelId="{2E397917-9B30-4B97-97F0-6D670AC4BFE7}" type="sibTrans" cxnId="{BD16B313-CEC7-45CD-8842-BF97A763DA01}">
      <dgm:prSet/>
      <dgm:spPr/>
      <dgm:t>
        <a:bodyPr/>
        <a:lstStyle/>
        <a:p>
          <a:endParaRPr lang="en-IN"/>
        </a:p>
      </dgm:t>
    </dgm:pt>
    <dgm:pt modelId="{5F385ABB-795D-470A-88A9-2F1E87E86462}" type="pres">
      <dgm:prSet presAssocID="{951AB962-ADED-46C8-BDAB-8A51160121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E3F38D6-51C5-47C3-B5B7-D5CDEE62BE10}" type="pres">
      <dgm:prSet presAssocID="{4346C9D6-E218-4FFE-AA0D-38EEB53149F0}" presName="root" presStyleCnt="0"/>
      <dgm:spPr/>
    </dgm:pt>
    <dgm:pt modelId="{B6CDEFAE-85B9-4EAE-9DF9-6C92C4FE4A4A}" type="pres">
      <dgm:prSet presAssocID="{4346C9D6-E218-4FFE-AA0D-38EEB53149F0}" presName="rootComposite" presStyleCnt="0"/>
      <dgm:spPr/>
    </dgm:pt>
    <dgm:pt modelId="{6ECE34A9-CD48-4234-AFB1-A69E3139C238}" type="pres">
      <dgm:prSet presAssocID="{4346C9D6-E218-4FFE-AA0D-38EEB53149F0}" presName="rootText" presStyleLbl="node1" presStyleIdx="0" presStyleCnt="1" custScaleX="172723" custScaleY="94964" custLinFactNeighborX="-37" custLinFactNeighborY="-14288"/>
      <dgm:spPr/>
    </dgm:pt>
    <dgm:pt modelId="{FF120A0B-759A-4F03-A861-7F49903CE361}" type="pres">
      <dgm:prSet presAssocID="{4346C9D6-E218-4FFE-AA0D-38EEB53149F0}" presName="rootConnector" presStyleLbl="node1" presStyleIdx="0" presStyleCnt="1"/>
      <dgm:spPr/>
    </dgm:pt>
    <dgm:pt modelId="{2D2E5639-9AB6-4542-B791-400150DBEFBF}" type="pres">
      <dgm:prSet presAssocID="{4346C9D6-E218-4FFE-AA0D-38EEB53149F0}" presName="childShape" presStyleCnt="0"/>
      <dgm:spPr/>
    </dgm:pt>
    <dgm:pt modelId="{831724D5-563A-48EF-82C7-E502FC9A72AE}" type="pres">
      <dgm:prSet presAssocID="{AEDD0281-1FFE-4190-8961-68A513C708AE}" presName="Name13" presStyleLbl="parChTrans1D2" presStyleIdx="0" presStyleCnt="5"/>
      <dgm:spPr/>
    </dgm:pt>
    <dgm:pt modelId="{89F68ED5-39D2-4363-95A9-82D6DD65D287}" type="pres">
      <dgm:prSet presAssocID="{C60ACAF3-9D91-4795-B9BB-0B7DBD98D09F}" presName="childText" presStyleLbl="bgAcc1" presStyleIdx="0" presStyleCnt="5" custScaleX="308751" custScaleY="63544" custLinFactNeighborX="9637" custLinFactNeighborY="98349">
        <dgm:presLayoutVars>
          <dgm:bulletEnabled val="1"/>
        </dgm:presLayoutVars>
      </dgm:prSet>
      <dgm:spPr/>
    </dgm:pt>
    <dgm:pt modelId="{30A27C27-AA33-467A-A909-1C7231A63DA7}" type="pres">
      <dgm:prSet presAssocID="{A91CFE4D-3612-4819-9247-9CF85821AF36}" presName="Name13" presStyleLbl="parChTrans1D2" presStyleIdx="1" presStyleCnt="5"/>
      <dgm:spPr/>
    </dgm:pt>
    <dgm:pt modelId="{96A9F994-17D9-4BE1-97F1-36743704E1B6}" type="pres">
      <dgm:prSet presAssocID="{A0D7D044-B4A6-443C-8432-9F385BCC0B98}" presName="childText" presStyleLbl="bgAcc1" presStyleIdx="1" presStyleCnt="5" custScaleX="317918" custScaleY="70437" custLinFactY="1435" custLinFactNeighborX="826" custLinFactNeighborY="100000">
        <dgm:presLayoutVars>
          <dgm:bulletEnabled val="1"/>
        </dgm:presLayoutVars>
      </dgm:prSet>
      <dgm:spPr/>
    </dgm:pt>
    <dgm:pt modelId="{FE727AF3-F6C4-491D-8255-F21DF48913B7}" type="pres">
      <dgm:prSet presAssocID="{012DF557-BA90-4F66-8C20-83D375390180}" presName="Name13" presStyleLbl="parChTrans1D2" presStyleIdx="2" presStyleCnt="5"/>
      <dgm:spPr/>
    </dgm:pt>
    <dgm:pt modelId="{87D633CF-9A69-4414-98C0-268534C959A1}" type="pres">
      <dgm:prSet presAssocID="{1B07AA0F-5A55-4655-B59F-8D3A7F0D8407}" presName="childText" presStyleLbl="bgAcc1" presStyleIdx="2" presStyleCnt="5" custScaleX="252457" custScaleY="63694" custLinFactY="4677" custLinFactNeighborX="9637" custLinFactNeighborY="100000">
        <dgm:presLayoutVars>
          <dgm:bulletEnabled val="1"/>
        </dgm:presLayoutVars>
      </dgm:prSet>
      <dgm:spPr/>
    </dgm:pt>
    <dgm:pt modelId="{A9085278-ACD1-4CD8-AB8E-4CB1CB88EBF4}" type="pres">
      <dgm:prSet presAssocID="{2FE8AD4C-6107-4266-B717-1C2E3222F05F}" presName="Name13" presStyleLbl="parChTrans1D2" presStyleIdx="3" presStyleCnt="5"/>
      <dgm:spPr/>
    </dgm:pt>
    <dgm:pt modelId="{F7D8782E-054F-4D70-9C35-405166B861E7}" type="pres">
      <dgm:prSet presAssocID="{24E7F5EE-205C-4364-A09A-41837F58A961}" presName="childText" presStyleLbl="bgAcc1" presStyleIdx="3" presStyleCnt="5" custScaleX="264231" custScaleY="69579" custLinFactY="14663" custLinFactNeighborX="9637" custLinFactNeighborY="100000">
        <dgm:presLayoutVars>
          <dgm:bulletEnabled val="1"/>
        </dgm:presLayoutVars>
      </dgm:prSet>
      <dgm:spPr/>
    </dgm:pt>
    <dgm:pt modelId="{5CC95BF6-D4D7-4546-949C-5B7F7EB5B709}" type="pres">
      <dgm:prSet presAssocID="{3A4D4215-0529-4814-A893-F6A984364134}" presName="Name13" presStyleLbl="parChTrans1D2" presStyleIdx="4" presStyleCnt="5"/>
      <dgm:spPr/>
    </dgm:pt>
    <dgm:pt modelId="{E9C8AF5F-4B80-49D6-AE1A-946EB3B2D386}" type="pres">
      <dgm:prSet presAssocID="{31030DE4-B9C2-4ABE-9DB0-645456F765C0}" presName="childText" presStyleLbl="bgAcc1" presStyleIdx="4" presStyleCnt="5" custScaleX="332644" custScaleY="69232" custLinFactY="-160536" custLinFactNeighborX="826" custLinFactNeighborY="-200000">
        <dgm:presLayoutVars>
          <dgm:bulletEnabled val="1"/>
        </dgm:presLayoutVars>
      </dgm:prSet>
      <dgm:spPr/>
    </dgm:pt>
  </dgm:ptLst>
  <dgm:cxnLst>
    <dgm:cxn modelId="{D137D409-C881-4B06-971B-D984E6C8AFF1}" type="presOf" srcId="{A91CFE4D-3612-4819-9247-9CF85821AF36}" destId="{30A27C27-AA33-467A-A909-1C7231A63DA7}" srcOrd="0" destOrd="0" presId="urn:microsoft.com/office/officeart/2005/8/layout/hierarchy3"/>
    <dgm:cxn modelId="{BD16B313-CEC7-45CD-8842-BF97A763DA01}" srcId="{4346C9D6-E218-4FFE-AA0D-38EEB53149F0}" destId="{31030DE4-B9C2-4ABE-9DB0-645456F765C0}" srcOrd="4" destOrd="0" parTransId="{3A4D4215-0529-4814-A893-F6A984364134}" sibTransId="{2E397917-9B30-4B97-97F0-6D670AC4BFE7}"/>
    <dgm:cxn modelId="{B9D26614-C5EA-4D06-9FB1-3B7CAC94DB1F}" srcId="{4346C9D6-E218-4FFE-AA0D-38EEB53149F0}" destId="{C60ACAF3-9D91-4795-B9BB-0B7DBD98D09F}" srcOrd="0" destOrd="0" parTransId="{AEDD0281-1FFE-4190-8961-68A513C708AE}" sibTransId="{10C39905-D2E3-4CE4-A11C-045D0F08B6BF}"/>
    <dgm:cxn modelId="{023C972A-A5F7-4CFB-84B9-E71365064C61}" type="presOf" srcId="{4346C9D6-E218-4FFE-AA0D-38EEB53149F0}" destId="{FF120A0B-759A-4F03-A861-7F49903CE361}" srcOrd="1" destOrd="0" presId="urn:microsoft.com/office/officeart/2005/8/layout/hierarchy3"/>
    <dgm:cxn modelId="{C4050534-D7DE-4F00-AC85-AC5F096FAFE7}" type="presOf" srcId="{1B07AA0F-5A55-4655-B59F-8D3A7F0D8407}" destId="{87D633CF-9A69-4414-98C0-268534C959A1}" srcOrd="0" destOrd="0" presId="urn:microsoft.com/office/officeart/2005/8/layout/hierarchy3"/>
    <dgm:cxn modelId="{8DEA3A3F-E2F2-472D-98AD-96DA332C9BFD}" type="presOf" srcId="{951AB962-ADED-46C8-BDAB-8A5116012103}" destId="{5F385ABB-795D-470A-88A9-2F1E87E86462}" srcOrd="0" destOrd="0" presId="urn:microsoft.com/office/officeart/2005/8/layout/hierarchy3"/>
    <dgm:cxn modelId="{6233C661-7C71-48A6-8964-2D0C30A6236C}" srcId="{4346C9D6-E218-4FFE-AA0D-38EEB53149F0}" destId="{24E7F5EE-205C-4364-A09A-41837F58A961}" srcOrd="3" destOrd="0" parTransId="{2FE8AD4C-6107-4266-B717-1C2E3222F05F}" sibTransId="{3BDDD365-E74D-4105-8894-2721ECE28515}"/>
    <dgm:cxn modelId="{A194AF43-0655-469F-A878-E5505032323F}" type="presOf" srcId="{A0D7D044-B4A6-443C-8432-9F385BCC0B98}" destId="{96A9F994-17D9-4BE1-97F1-36743704E1B6}" srcOrd="0" destOrd="0" presId="urn:microsoft.com/office/officeart/2005/8/layout/hierarchy3"/>
    <dgm:cxn modelId="{177A7C73-2928-4FBB-9CF5-4C482049A362}" srcId="{951AB962-ADED-46C8-BDAB-8A5116012103}" destId="{4346C9D6-E218-4FFE-AA0D-38EEB53149F0}" srcOrd="0" destOrd="0" parTransId="{CE68381C-B0F8-4474-803F-8F18F3892B5F}" sibTransId="{872CF7CF-40FC-4B0D-A34B-64CCE91537D2}"/>
    <dgm:cxn modelId="{09555779-9A6B-47C7-A834-ECFDC376DFE6}" type="presOf" srcId="{012DF557-BA90-4F66-8C20-83D375390180}" destId="{FE727AF3-F6C4-491D-8255-F21DF48913B7}" srcOrd="0" destOrd="0" presId="urn:microsoft.com/office/officeart/2005/8/layout/hierarchy3"/>
    <dgm:cxn modelId="{CB7C3294-B4DF-44B6-9448-B9314FBB3B12}" type="presOf" srcId="{31030DE4-B9C2-4ABE-9DB0-645456F765C0}" destId="{E9C8AF5F-4B80-49D6-AE1A-946EB3B2D386}" srcOrd="0" destOrd="0" presId="urn:microsoft.com/office/officeart/2005/8/layout/hierarchy3"/>
    <dgm:cxn modelId="{9E83EDAE-973D-4305-8494-1D7E9C008703}" srcId="{4346C9D6-E218-4FFE-AA0D-38EEB53149F0}" destId="{A0D7D044-B4A6-443C-8432-9F385BCC0B98}" srcOrd="1" destOrd="0" parTransId="{A91CFE4D-3612-4819-9247-9CF85821AF36}" sibTransId="{67A11323-6E53-4690-A372-87405E327AE1}"/>
    <dgm:cxn modelId="{4B2D76B2-FB93-4958-B828-88C4E2DBBAF0}" type="presOf" srcId="{4346C9D6-E218-4FFE-AA0D-38EEB53149F0}" destId="{6ECE34A9-CD48-4234-AFB1-A69E3139C238}" srcOrd="0" destOrd="0" presId="urn:microsoft.com/office/officeart/2005/8/layout/hierarchy3"/>
    <dgm:cxn modelId="{179B63BE-64F8-4D33-8263-F27C5ADDD96A}" type="presOf" srcId="{2FE8AD4C-6107-4266-B717-1C2E3222F05F}" destId="{A9085278-ACD1-4CD8-AB8E-4CB1CB88EBF4}" srcOrd="0" destOrd="0" presId="urn:microsoft.com/office/officeart/2005/8/layout/hierarchy3"/>
    <dgm:cxn modelId="{F5AEAECA-8ACA-4B69-8E3B-16ECDB0B94B9}" type="presOf" srcId="{24E7F5EE-205C-4364-A09A-41837F58A961}" destId="{F7D8782E-054F-4D70-9C35-405166B861E7}" srcOrd="0" destOrd="0" presId="urn:microsoft.com/office/officeart/2005/8/layout/hierarchy3"/>
    <dgm:cxn modelId="{131606DE-1115-4988-9E15-30D8B75ABDC1}" type="presOf" srcId="{C60ACAF3-9D91-4795-B9BB-0B7DBD98D09F}" destId="{89F68ED5-39D2-4363-95A9-82D6DD65D287}" srcOrd="0" destOrd="0" presId="urn:microsoft.com/office/officeart/2005/8/layout/hierarchy3"/>
    <dgm:cxn modelId="{CF73F0F4-D069-4247-AB35-21B1B47DE33F}" type="presOf" srcId="{AEDD0281-1FFE-4190-8961-68A513C708AE}" destId="{831724D5-563A-48EF-82C7-E502FC9A72AE}" srcOrd="0" destOrd="0" presId="urn:microsoft.com/office/officeart/2005/8/layout/hierarchy3"/>
    <dgm:cxn modelId="{158778F7-096F-4415-8A98-D25F7C870D21}" srcId="{4346C9D6-E218-4FFE-AA0D-38EEB53149F0}" destId="{1B07AA0F-5A55-4655-B59F-8D3A7F0D8407}" srcOrd="2" destOrd="0" parTransId="{012DF557-BA90-4F66-8C20-83D375390180}" sibTransId="{B4156E63-F651-466C-95A1-49A8245C1698}"/>
    <dgm:cxn modelId="{A93AEFF7-E3DF-4282-8377-CD0A687BBD20}" type="presOf" srcId="{3A4D4215-0529-4814-A893-F6A984364134}" destId="{5CC95BF6-D4D7-4546-949C-5B7F7EB5B709}" srcOrd="0" destOrd="0" presId="urn:microsoft.com/office/officeart/2005/8/layout/hierarchy3"/>
    <dgm:cxn modelId="{CE969B9D-055F-4C26-AB1E-EF6287CAE336}" type="presParOf" srcId="{5F385ABB-795D-470A-88A9-2F1E87E86462}" destId="{7E3F38D6-51C5-47C3-B5B7-D5CDEE62BE10}" srcOrd="0" destOrd="0" presId="urn:microsoft.com/office/officeart/2005/8/layout/hierarchy3"/>
    <dgm:cxn modelId="{C168A6ED-E519-49C9-B207-B2B15753652C}" type="presParOf" srcId="{7E3F38D6-51C5-47C3-B5B7-D5CDEE62BE10}" destId="{B6CDEFAE-85B9-4EAE-9DF9-6C92C4FE4A4A}" srcOrd="0" destOrd="0" presId="urn:microsoft.com/office/officeart/2005/8/layout/hierarchy3"/>
    <dgm:cxn modelId="{0C31F352-A6CB-47BD-9B86-0782BA4457E6}" type="presParOf" srcId="{B6CDEFAE-85B9-4EAE-9DF9-6C92C4FE4A4A}" destId="{6ECE34A9-CD48-4234-AFB1-A69E3139C238}" srcOrd="0" destOrd="0" presId="urn:microsoft.com/office/officeart/2005/8/layout/hierarchy3"/>
    <dgm:cxn modelId="{2DB59A13-C45B-4F16-9FE0-36CB5EC6432C}" type="presParOf" srcId="{B6CDEFAE-85B9-4EAE-9DF9-6C92C4FE4A4A}" destId="{FF120A0B-759A-4F03-A861-7F49903CE361}" srcOrd="1" destOrd="0" presId="urn:microsoft.com/office/officeart/2005/8/layout/hierarchy3"/>
    <dgm:cxn modelId="{FB7B124B-36B8-402E-AD42-75397F0C7DEF}" type="presParOf" srcId="{7E3F38D6-51C5-47C3-B5B7-D5CDEE62BE10}" destId="{2D2E5639-9AB6-4542-B791-400150DBEFBF}" srcOrd="1" destOrd="0" presId="urn:microsoft.com/office/officeart/2005/8/layout/hierarchy3"/>
    <dgm:cxn modelId="{E3B976C0-1AF0-4DA5-A025-CA305FA65BB0}" type="presParOf" srcId="{2D2E5639-9AB6-4542-B791-400150DBEFBF}" destId="{831724D5-563A-48EF-82C7-E502FC9A72AE}" srcOrd="0" destOrd="0" presId="urn:microsoft.com/office/officeart/2005/8/layout/hierarchy3"/>
    <dgm:cxn modelId="{12A9587A-C4F7-445B-B393-2E25AC6A65CC}" type="presParOf" srcId="{2D2E5639-9AB6-4542-B791-400150DBEFBF}" destId="{89F68ED5-39D2-4363-95A9-82D6DD65D287}" srcOrd="1" destOrd="0" presId="urn:microsoft.com/office/officeart/2005/8/layout/hierarchy3"/>
    <dgm:cxn modelId="{ACF3BF8A-143A-4443-9123-875A02D0F512}" type="presParOf" srcId="{2D2E5639-9AB6-4542-B791-400150DBEFBF}" destId="{30A27C27-AA33-467A-A909-1C7231A63DA7}" srcOrd="2" destOrd="0" presId="urn:microsoft.com/office/officeart/2005/8/layout/hierarchy3"/>
    <dgm:cxn modelId="{74F8E34C-9190-4806-AC9E-CB8191A73143}" type="presParOf" srcId="{2D2E5639-9AB6-4542-B791-400150DBEFBF}" destId="{96A9F994-17D9-4BE1-97F1-36743704E1B6}" srcOrd="3" destOrd="0" presId="urn:microsoft.com/office/officeart/2005/8/layout/hierarchy3"/>
    <dgm:cxn modelId="{032E0F01-DF76-4441-A28C-CC8AAC27DDA7}" type="presParOf" srcId="{2D2E5639-9AB6-4542-B791-400150DBEFBF}" destId="{FE727AF3-F6C4-491D-8255-F21DF48913B7}" srcOrd="4" destOrd="0" presId="urn:microsoft.com/office/officeart/2005/8/layout/hierarchy3"/>
    <dgm:cxn modelId="{241C1A30-2534-41FD-AE97-07498F246BFE}" type="presParOf" srcId="{2D2E5639-9AB6-4542-B791-400150DBEFBF}" destId="{87D633CF-9A69-4414-98C0-268534C959A1}" srcOrd="5" destOrd="0" presId="urn:microsoft.com/office/officeart/2005/8/layout/hierarchy3"/>
    <dgm:cxn modelId="{65A194C5-BDA5-4A1E-92DA-78F0644DCC53}" type="presParOf" srcId="{2D2E5639-9AB6-4542-B791-400150DBEFBF}" destId="{A9085278-ACD1-4CD8-AB8E-4CB1CB88EBF4}" srcOrd="6" destOrd="0" presId="urn:microsoft.com/office/officeart/2005/8/layout/hierarchy3"/>
    <dgm:cxn modelId="{7EDD61C4-1492-43D8-B279-73770B87979C}" type="presParOf" srcId="{2D2E5639-9AB6-4542-B791-400150DBEFBF}" destId="{F7D8782E-054F-4D70-9C35-405166B861E7}" srcOrd="7" destOrd="0" presId="urn:microsoft.com/office/officeart/2005/8/layout/hierarchy3"/>
    <dgm:cxn modelId="{BECDC040-92CA-493B-BB52-F8B281895C51}" type="presParOf" srcId="{2D2E5639-9AB6-4542-B791-400150DBEFBF}" destId="{5CC95BF6-D4D7-4546-949C-5B7F7EB5B709}" srcOrd="8" destOrd="0" presId="urn:microsoft.com/office/officeart/2005/8/layout/hierarchy3"/>
    <dgm:cxn modelId="{722E35C9-4535-4293-821A-0B8A5AC6C4BD}" type="presParOf" srcId="{2D2E5639-9AB6-4542-B791-400150DBEFBF}" destId="{E9C8AF5F-4B80-49D6-AE1A-946EB3B2D38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ABFDF0-198F-45FF-A0EF-937A06F1EB7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2D4FBF4-8D59-4218-8B34-E8C60733A98C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b="1" dirty="0">
              <a:solidFill>
                <a:srgbClr val="0066FF"/>
              </a:solidFill>
            </a:rPr>
            <a:t>Demerits of Mulching</a:t>
          </a:r>
          <a:endParaRPr lang="en-IN" b="1" dirty="0"/>
        </a:p>
      </dgm:t>
    </dgm:pt>
    <dgm:pt modelId="{55978C55-53DB-41A8-B448-E734D218FC76}" type="parTrans" cxnId="{34D0C605-0D15-479F-93BC-7F15B4E39FAF}">
      <dgm:prSet/>
      <dgm:spPr/>
      <dgm:t>
        <a:bodyPr/>
        <a:lstStyle/>
        <a:p>
          <a:endParaRPr lang="en-IN"/>
        </a:p>
      </dgm:t>
    </dgm:pt>
    <dgm:pt modelId="{4E503406-7497-465A-B427-B556269FC600}" type="sibTrans" cxnId="{34D0C605-0D15-479F-93BC-7F15B4E39FAF}">
      <dgm:prSet/>
      <dgm:spPr/>
      <dgm:t>
        <a:bodyPr/>
        <a:lstStyle/>
        <a:p>
          <a:endParaRPr lang="en-IN"/>
        </a:p>
      </dgm:t>
    </dgm:pt>
    <dgm:pt modelId="{F3F2DB81-8EFA-4968-A08F-D84CDC2EB19F}">
      <dgm:prSet phldrT="[Text]"/>
      <dgm:spPr/>
      <dgm:t>
        <a:bodyPr/>
        <a:lstStyle/>
        <a:p>
          <a:r>
            <a:rPr lang="en-IN" dirty="0"/>
            <a:t>  Greater initial cost</a:t>
          </a:r>
        </a:p>
      </dgm:t>
    </dgm:pt>
    <dgm:pt modelId="{5C2C80F5-83AB-4DE6-9355-7D5DD07ED6B8}" type="parTrans" cxnId="{BC21EBBC-FCB9-4F21-B625-DBABAE735BA6}">
      <dgm:prSet/>
      <dgm:spPr/>
      <dgm:t>
        <a:bodyPr/>
        <a:lstStyle/>
        <a:p>
          <a:endParaRPr lang="en-IN"/>
        </a:p>
      </dgm:t>
    </dgm:pt>
    <dgm:pt modelId="{F610902A-5358-4853-BE47-612AEB857B37}" type="sibTrans" cxnId="{BC21EBBC-FCB9-4F21-B625-DBABAE735BA6}">
      <dgm:prSet/>
      <dgm:spPr/>
      <dgm:t>
        <a:bodyPr/>
        <a:lstStyle/>
        <a:p>
          <a:endParaRPr lang="en-IN"/>
        </a:p>
      </dgm:t>
    </dgm:pt>
    <dgm:pt modelId="{E8CC2E20-BBB2-4557-A110-16FFC6D8C493}">
      <dgm:prSet phldrT="[Text]"/>
      <dgm:spPr/>
      <dgm:t>
        <a:bodyPr/>
        <a:lstStyle/>
        <a:p>
          <a:r>
            <a:rPr lang="en-IN" dirty="0"/>
            <a:t>Spread of the diseases</a:t>
          </a:r>
        </a:p>
      </dgm:t>
    </dgm:pt>
    <dgm:pt modelId="{56A70323-82C6-4A24-A3C1-5C8751EDF14D}" type="parTrans" cxnId="{E42385AB-0D9E-41C8-93D9-A958635C8389}">
      <dgm:prSet/>
      <dgm:spPr/>
      <dgm:t>
        <a:bodyPr/>
        <a:lstStyle/>
        <a:p>
          <a:endParaRPr lang="en-IN"/>
        </a:p>
      </dgm:t>
    </dgm:pt>
    <dgm:pt modelId="{F2B21A5A-5B41-40FF-BA83-523AB5A4CCDF}" type="sibTrans" cxnId="{E42385AB-0D9E-41C8-93D9-A958635C8389}">
      <dgm:prSet/>
      <dgm:spPr/>
      <dgm:t>
        <a:bodyPr/>
        <a:lstStyle/>
        <a:p>
          <a:endParaRPr lang="en-IN"/>
        </a:p>
      </dgm:t>
    </dgm:pt>
    <dgm:pt modelId="{50A8DB65-7185-47CD-ACB4-A11B97F8F644}">
      <dgm:prSet phldrT="[Text]"/>
      <dgm:spPr/>
      <dgm:t>
        <a:bodyPr/>
        <a:lstStyle/>
        <a:p>
          <a:pPr algn="l"/>
          <a:r>
            <a:rPr lang="en-IN" dirty="0"/>
            <a:t>    </a:t>
          </a:r>
          <a:r>
            <a:rPr lang="en-IN" dirty="0" err="1"/>
            <a:t>Labor</a:t>
          </a:r>
          <a:r>
            <a:rPr lang="en-IN" dirty="0"/>
            <a:t> intensive</a:t>
          </a:r>
        </a:p>
      </dgm:t>
    </dgm:pt>
    <dgm:pt modelId="{471F96CE-128C-4512-8910-1D2605389195}" type="parTrans" cxnId="{DE27349B-BF36-4388-870A-AAE5C251CC30}">
      <dgm:prSet/>
      <dgm:spPr/>
      <dgm:t>
        <a:bodyPr/>
        <a:lstStyle/>
        <a:p>
          <a:endParaRPr lang="en-IN"/>
        </a:p>
      </dgm:t>
    </dgm:pt>
    <dgm:pt modelId="{A44F1008-AE6D-4F5E-9F80-C7DEC71473A3}" type="sibTrans" cxnId="{DE27349B-BF36-4388-870A-AAE5C251CC30}">
      <dgm:prSet/>
      <dgm:spPr/>
      <dgm:t>
        <a:bodyPr/>
        <a:lstStyle/>
        <a:p>
          <a:endParaRPr lang="en-IN"/>
        </a:p>
      </dgm:t>
    </dgm:pt>
    <dgm:pt modelId="{A841F5ED-F3AD-40A3-AF31-7A88D2EBDAA7}">
      <dgm:prSet phldrT="[Text]"/>
      <dgm:spPr/>
      <dgm:t>
        <a:bodyPr/>
        <a:lstStyle/>
        <a:p>
          <a:r>
            <a:rPr lang="en-IN" dirty="0"/>
            <a:t>Increases  crop/weed competition</a:t>
          </a:r>
        </a:p>
      </dgm:t>
    </dgm:pt>
    <dgm:pt modelId="{FE89950D-FD7E-42A8-8A18-53E747E02428}" type="parTrans" cxnId="{74D855E0-2D45-46D4-99DD-530E1F6564FB}">
      <dgm:prSet/>
      <dgm:spPr/>
      <dgm:t>
        <a:bodyPr/>
        <a:lstStyle/>
        <a:p>
          <a:endParaRPr lang="en-IN"/>
        </a:p>
      </dgm:t>
    </dgm:pt>
    <dgm:pt modelId="{4C4D2E54-C64D-4BCE-B0C8-DB8EB473D3F1}" type="sibTrans" cxnId="{74D855E0-2D45-46D4-99DD-530E1F6564FB}">
      <dgm:prSet/>
      <dgm:spPr/>
      <dgm:t>
        <a:bodyPr/>
        <a:lstStyle/>
        <a:p>
          <a:endParaRPr lang="en-IN"/>
        </a:p>
      </dgm:t>
    </dgm:pt>
    <dgm:pt modelId="{9341813C-7D00-4FE7-9BB7-4A7178622266}" type="pres">
      <dgm:prSet presAssocID="{ADABFDF0-198F-45FF-A0EF-937A06F1E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4DFAB7-D25E-4A05-AF5C-B6FAB795C9C4}" type="pres">
      <dgm:prSet presAssocID="{12D4FBF4-8D59-4218-8B34-E8C60733A98C}" presName="root" presStyleCnt="0"/>
      <dgm:spPr/>
    </dgm:pt>
    <dgm:pt modelId="{A8C597F8-81B8-4F9F-97DD-10312E991986}" type="pres">
      <dgm:prSet presAssocID="{12D4FBF4-8D59-4218-8B34-E8C60733A98C}" presName="rootComposite" presStyleCnt="0"/>
      <dgm:spPr/>
    </dgm:pt>
    <dgm:pt modelId="{DEEBDB88-8D65-4618-80AB-623CEB3E4005}" type="pres">
      <dgm:prSet presAssocID="{12D4FBF4-8D59-4218-8B34-E8C60733A98C}" presName="rootText" presStyleLbl="node1" presStyleIdx="0" presStyleCnt="1" custScaleX="205936" custLinFactNeighborX="-60770" custLinFactNeighborY="-79783"/>
      <dgm:spPr/>
    </dgm:pt>
    <dgm:pt modelId="{C2F28D8D-369F-4665-B007-68EED49FF0D2}" type="pres">
      <dgm:prSet presAssocID="{12D4FBF4-8D59-4218-8B34-E8C60733A98C}" presName="rootConnector" presStyleLbl="node1" presStyleIdx="0" presStyleCnt="1"/>
      <dgm:spPr/>
    </dgm:pt>
    <dgm:pt modelId="{7C1E5678-209F-4E7F-A283-67F665A8F45E}" type="pres">
      <dgm:prSet presAssocID="{12D4FBF4-8D59-4218-8B34-E8C60733A98C}" presName="childShape" presStyleCnt="0"/>
      <dgm:spPr/>
    </dgm:pt>
    <dgm:pt modelId="{C33CAE46-CE10-45F0-B591-5ADDE542B3FD}" type="pres">
      <dgm:prSet presAssocID="{5C2C80F5-83AB-4DE6-9355-7D5DD07ED6B8}" presName="Name13" presStyleLbl="parChTrans1D2" presStyleIdx="0" presStyleCnt="4"/>
      <dgm:spPr/>
    </dgm:pt>
    <dgm:pt modelId="{E9BA15F9-A0BB-431B-AFC7-202EA7A4B72A}" type="pres">
      <dgm:prSet presAssocID="{F3F2DB81-8EFA-4968-A08F-D84CDC2EB19F}" presName="childText" presStyleLbl="bgAcc1" presStyleIdx="0" presStyleCnt="4" custScaleX="212695">
        <dgm:presLayoutVars>
          <dgm:bulletEnabled val="1"/>
        </dgm:presLayoutVars>
      </dgm:prSet>
      <dgm:spPr/>
    </dgm:pt>
    <dgm:pt modelId="{0EAA5555-0828-4782-AC00-C24F12E9E652}" type="pres">
      <dgm:prSet presAssocID="{471F96CE-128C-4512-8910-1D2605389195}" presName="Name13" presStyleLbl="parChTrans1D2" presStyleIdx="1" presStyleCnt="4"/>
      <dgm:spPr/>
    </dgm:pt>
    <dgm:pt modelId="{665E6D61-C245-4C0D-ACFE-81164136095A}" type="pres">
      <dgm:prSet presAssocID="{50A8DB65-7185-47CD-ACB4-A11B97F8F644}" presName="childText" presStyleLbl="bgAcc1" presStyleIdx="1" presStyleCnt="4" custScaleX="232641">
        <dgm:presLayoutVars>
          <dgm:bulletEnabled val="1"/>
        </dgm:presLayoutVars>
      </dgm:prSet>
      <dgm:spPr/>
    </dgm:pt>
    <dgm:pt modelId="{7DB7B8A8-E8F1-4145-87BA-E9F0EC876B4E}" type="pres">
      <dgm:prSet presAssocID="{56A70323-82C6-4A24-A3C1-5C8751EDF14D}" presName="Name13" presStyleLbl="parChTrans1D2" presStyleIdx="2" presStyleCnt="4"/>
      <dgm:spPr/>
    </dgm:pt>
    <dgm:pt modelId="{087C320E-EB39-4B3D-AB3E-FF7075690A5B}" type="pres">
      <dgm:prSet presAssocID="{E8CC2E20-BBB2-4557-A110-16FFC6D8C493}" presName="childText" presStyleLbl="bgAcc1" presStyleIdx="2" presStyleCnt="4" custScaleX="252587">
        <dgm:presLayoutVars>
          <dgm:bulletEnabled val="1"/>
        </dgm:presLayoutVars>
      </dgm:prSet>
      <dgm:spPr/>
    </dgm:pt>
    <dgm:pt modelId="{004FC3A4-5E6F-40C1-ACA5-DC9E98DB1010}" type="pres">
      <dgm:prSet presAssocID="{FE89950D-FD7E-42A8-8A18-53E747E02428}" presName="Name13" presStyleLbl="parChTrans1D2" presStyleIdx="3" presStyleCnt="4"/>
      <dgm:spPr/>
    </dgm:pt>
    <dgm:pt modelId="{5336A43B-0C20-48E2-877F-3F62B85E4FAB}" type="pres">
      <dgm:prSet presAssocID="{A841F5ED-F3AD-40A3-AF31-7A88D2EBDAA7}" presName="childText" presStyleLbl="bgAcc1" presStyleIdx="3" presStyleCnt="4" custScaleX="391215">
        <dgm:presLayoutVars>
          <dgm:bulletEnabled val="1"/>
        </dgm:presLayoutVars>
      </dgm:prSet>
      <dgm:spPr/>
    </dgm:pt>
  </dgm:ptLst>
  <dgm:cxnLst>
    <dgm:cxn modelId="{34D0C605-0D15-479F-93BC-7F15B4E39FAF}" srcId="{ADABFDF0-198F-45FF-A0EF-937A06F1EB75}" destId="{12D4FBF4-8D59-4218-8B34-E8C60733A98C}" srcOrd="0" destOrd="0" parTransId="{55978C55-53DB-41A8-B448-E734D218FC76}" sibTransId="{4E503406-7497-465A-B427-B556269FC600}"/>
    <dgm:cxn modelId="{DE09000C-C967-446A-893D-DC9485C3993D}" type="presOf" srcId="{5C2C80F5-83AB-4DE6-9355-7D5DD07ED6B8}" destId="{C33CAE46-CE10-45F0-B591-5ADDE542B3FD}" srcOrd="0" destOrd="0" presId="urn:microsoft.com/office/officeart/2005/8/layout/hierarchy3"/>
    <dgm:cxn modelId="{C484FD2E-5A93-4AD3-94D6-127126556B7D}" type="presOf" srcId="{50A8DB65-7185-47CD-ACB4-A11B97F8F644}" destId="{665E6D61-C245-4C0D-ACFE-81164136095A}" srcOrd="0" destOrd="0" presId="urn:microsoft.com/office/officeart/2005/8/layout/hierarchy3"/>
    <dgm:cxn modelId="{BE2B4732-1031-4B28-9645-E7DFFB360FCB}" type="presOf" srcId="{56A70323-82C6-4A24-A3C1-5C8751EDF14D}" destId="{7DB7B8A8-E8F1-4145-87BA-E9F0EC876B4E}" srcOrd="0" destOrd="0" presId="urn:microsoft.com/office/officeart/2005/8/layout/hierarchy3"/>
    <dgm:cxn modelId="{37263138-F7FD-449E-AE49-769EE483B7EF}" type="presOf" srcId="{471F96CE-128C-4512-8910-1D2605389195}" destId="{0EAA5555-0828-4782-AC00-C24F12E9E652}" srcOrd="0" destOrd="0" presId="urn:microsoft.com/office/officeart/2005/8/layout/hierarchy3"/>
    <dgm:cxn modelId="{0EB10E70-6446-4005-B572-026805E7FF70}" type="presOf" srcId="{ADABFDF0-198F-45FF-A0EF-937A06F1EB75}" destId="{9341813C-7D00-4FE7-9BB7-4A7178622266}" srcOrd="0" destOrd="0" presId="urn:microsoft.com/office/officeart/2005/8/layout/hierarchy3"/>
    <dgm:cxn modelId="{4D10FA75-DD0D-411B-9B25-0FB7FE119ED8}" type="presOf" srcId="{FE89950D-FD7E-42A8-8A18-53E747E02428}" destId="{004FC3A4-5E6F-40C1-ACA5-DC9E98DB1010}" srcOrd="0" destOrd="0" presId="urn:microsoft.com/office/officeart/2005/8/layout/hierarchy3"/>
    <dgm:cxn modelId="{9CA30D79-725C-414B-8BD3-BF9E6B34C30F}" type="presOf" srcId="{F3F2DB81-8EFA-4968-A08F-D84CDC2EB19F}" destId="{E9BA15F9-A0BB-431B-AFC7-202EA7A4B72A}" srcOrd="0" destOrd="0" presId="urn:microsoft.com/office/officeart/2005/8/layout/hierarchy3"/>
    <dgm:cxn modelId="{DE27349B-BF36-4388-870A-AAE5C251CC30}" srcId="{12D4FBF4-8D59-4218-8B34-E8C60733A98C}" destId="{50A8DB65-7185-47CD-ACB4-A11B97F8F644}" srcOrd="1" destOrd="0" parTransId="{471F96CE-128C-4512-8910-1D2605389195}" sibTransId="{A44F1008-AE6D-4F5E-9F80-C7DEC71473A3}"/>
    <dgm:cxn modelId="{E42385AB-0D9E-41C8-93D9-A958635C8389}" srcId="{12D4FBF4-8D59-4218-8B34-E8C60733A98C}" destId="{E8CC2E20-BBB2-4557-A110-16FFC6D8C493}" srcOrd="2" destOrd="0" parTransId="{56A70323-82C6-4A24-A3C1-5C8751EDF14D}" sibTransId="{F2B21A5A-5B41-40FF-BA83-523AB5A4CCDF}"/>
    <dgm:cxn modelId="{BC21EBBC-FCB9-4F21-B625-DBABAE735BA6}" srcId="{12D4FBF4-8D59-4218-8B34-E8C60733A98C}" destId="{F3F2DB81-8EFA-4968-A08F-D84CDC2EB19F}" srcOrd="0" destOrd="0" parTransId="{5C2C80F5-83AB-4DE6-9355-7D5DD07ED6B8}" sibTransId="{F610902A-5358-4853-BE47-612AEB857B37}"/>
    <dgm:cxn modelId="{74D855E0-2D45-46D4-99DD-530E1F6564FB}" srcId="{12D4FBF4-8D59-4218-8B34-E8C60733A98C}" destId="{A841F5ED-F3AD-40A3-AF31-7A88D2EBDAA7}" srcOrd="3" destOrd="0" parTransId="{FE89950D-FD7E-42A8-8A18-53E747E02428}" sibTransId="{4C4D2E54-C64D-4BCE-B0C8-DB8EB473D3F1}"/>
    <dgm:cxn modelId="{D65D6FE6-C437-4E7E-AD6A-D32B92E139F1}" type="presOf" srcId="{12D4FBF4-8D59-4218-8B34-E8C60733A98C}" destId="{C2F28D8D-369F-4665-B007-68EED49FF0D2}" srcOrd="1" destOrd="0" presId="urn:microsoft.com/office/officeart/2005/8/layout/hierarchy3"/>
    <dgm:cxn modelId="{364174F4-9D33-428B-8988-15EBEF167136}" type="presOf" srcId="{12D4FBF4-8D59-4218-8B34-E8C60733A98C}" destId="{DEEBDB88-8D65-4618-80AB-623CEB3E4005}" srcOrd="0" destOrd="0" presId="urn:microsoft.com/office/officeart/2005/8/layout/hierarchy3"/>
    <dgm:cxn modelId="{FD4F2DF8-06CC-4D3A-AB0A-C36C06278463}" type="presOf" srcId="{E8CC2E20-BBB2-4557-A110-16FFC6D8C493}" destId="{087C320E-EB39-4B3D-AB3E-FF7075690A5B}" srcOrd="0" destOrd="0" presId="urn:microsoft.com/office/officeart/2005/8/layout/hierarchy3"/>
    <dgm:cxn modelId="{732C2CFC-825A-432A-9137-1579706582AC}" type="presOf" srcId="{A841F5ED-F3AD-40A3-AF31-7A88D2EBDAA7}" destId="{5336A43B-0C20-48E2-877F-3F62B85E4FAB}" srcOrd="0" destOrd="0" presId="urn:microsoft.com/office/officeart/2005/8/layout/hierarchy3"/>
    <dgm:cxn modelId="{10AF8E63-2D97-42CB-99C3-9677F5716F32}" type="presParOf" srcId="{9341813C-7D00-4FE7-9BB7-4A7178622266}" destId="{CD4DFAB7-D25E-4A05-AF5C-B6FAB795C9C4}" srcOrd="0" destOrd="0" presId="urn:microsoft.com/office/officeart/2005/8/layout/hierarchy3"/>
    <dgm:cxn modelId="{7ED24F1F-0A3D-4140-9DDF-B57AA0455C54}" type="presParOf" srcId="{CD4DFAB7-D25E-4A05-AF5C-B6FAB795C9C4}" destId="{A8C597F8-81B8-4F9F-97DD-10312E991986}" srcOrd="0" destOrd="0" presId="urn:microsoft.com/office/officeart/2005/8/layout/hierarchy3"/>
    <dgm:cxn modelId="{9ADB08DE-D7FB-4786-896F-DF5B410D2F46}" type="presParOf" srcId="{A8C597F8-81B8-4F9F-97DD-10312E991986}" destId="{DEEBDB88-8D65-4618-80AB-623CEB3E4005}" srcOrd="0" destOrd="0" presId="urn:microsoft.com/office/officeart/2005/8/layout/hierarchy3"/>
    <dgm:cxn modelId="{453E5C74-E6E5-4179-9331-88972CB7154E}" type="presParOf" srcId="{A8C597F8-81B8-4F9F-97DD-10312E991986}" destId="{C2F28D8D-369F-4665-B007-68EED49FF0D2}" srcOrd="1" destOrd="0" presId="urn:microsoft.com/office/officeart/2005/8/layout/hierarchy3"/>
    <dgm:cxn modelId="{97E14584-34FF-4FDA-8F6F-CF0E563BB1F0}" type="presParOf" srcId="{CD4DFAB7-D25E-4A05-AF5C-B6FAB795C9C4}" destId="{7C1E5678-209F-4E7F-A283-67F665A8F45E}" srcOrd="1" destOrd="0" presId="urn:microsoft.com/office/officeart/2005/8/layout/hierarchy3"/>
    <dgm:cxn modelId="{87C65A22-030B-477C-95B1-8FC87DEF4C92}" type="presParOf" srcId="{7C1E5678-209F-4E7F-A283-67F665A8F45E}" destId="{C33CAE46-CE10-45F0-B591-5ADDE542B3FD}" srcOrd="0" destOrd="0" presId="urn:microsoft.com/office/officeart/2005/8/layout/hierarchy3"/>
    <dgm:cxn modelId="{E6C110C5-C79F-46DF-9711-D1186A5A005A}" type="presParOf" srcId="{7C1E5678-209F-4E7F-A283-67F665A8F45E}" destId="{E9BA15F9-A0BB-431B-AFC7-202EA7A4B72A}" srcOrd="1" destOrd="0" presId="urn:microsoft.com/office/officeart/2005/8/layout/hierarchy3"/>
    <dgm:cxn modelId="{3A4722DC-C2C4-49B5-A9A2-DE613508C823}" type="presParOf" srcId="{7C1E5678-209F-4E7F-A283-67F665A8F45E}" destId="{0EAA5555-0828-4782-AC00-C24F12E9E652}" srcOrd="2" destOrd="0" presId="urn:microsoft.com/office/officeart/2005/8/layout/hierarchy3"/>
    <dgm:cxn modelId="{5337C5AC-FE8E-4C2A-89C0-7CF25DF8D707}" type="presParOf" srcId="{7C1E5678-209F-4E7F-A283-67F665A8F45E}" destId="{665E6D61-C245-4C0D-ACFE-81164136095A}" srcOrd="3" destOrd="0" presId="urn:microsoft.com/office/officeart/2005/8/layout/hierarchy3"/>
    <dgm:cxn modelId="{E9E33E21-34E0-4B25-9603-100FEF6CC80D}" type="presParOf" srcId="{7C1E5678-209F-4E7F-A283-67F665A8F45E}" destId="{7DB7B8A8-E8F1-4145-87BA-E9F0EC876B4E}" srcOrd="4" destOrd="0" presId="urn:microsoft.com/office/officeart/2005/8/layout/hierarchy3"/>
    <dgm:cxn modelId="{9B2D054A-EAF9-4904-9C98-C1FDFCBF2C48}" type="presParOf" srcId="{7C1E5678-209F-4E7F-A283-67F665A8F45E}" destId="{087C320E-EB39-4B3D-AB3E-FF7075690A5B}" srcOrd="5" destOrd="0" presId="urn:microsoft.com/office/officeart/2005/8/layout/hierarchy3"/>
    <dgm:cxn modelId="{429359AC-D274-43B0-810B-8E4493BD6840}" type="presParOf" srcId="{7C1E5678-209F-4E7F-A283-67F665A8F45E}" destId="{004FC3A4-5E6F-40C1-ACA5-DC9E98DB1010}" srcOrd="6" destOrd="0" presId="urn:microsoft.com/office/officeart/2005/8/layout/hierarchy3"/>
    <dgm:cxn modelId="{619E0907-8B27-417F-87AC-F60CD75D7476}" type="presParOf" srcId="{7C1E5678-209F-4E7F-A283-67F665A8F45E}" destId="{5336A43B-0C20-48E2-877F-3F62B85E4FA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7C6E9-B874-4F8F-AFA4-2822A5C32892}">
      <dsp:nvSpPr>
        <dsp:cNvPr id="0" name=""/>
        <dsp:cNvSpPr/>
      </dsp:nvSpPr>
      <dsp:spPr>
        <a:xfrm>
          <a:off x="1778496" y="783"/>
          <a:ext cx="2539007" cy="16926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solidFill>
                <a:schemeClr val="accent1">
                  <a:lumMod val="75000"/>
                </a:schemeClr>
              </a:solidFill>
            </a:rPr>
            <a:t>Mulches</a:t>
          </a:r>
        </a:p>
      </dsp:txBody>
      <dsp:txXfrm>
        <a:off x="1828073" y="50360"/>
        <a:ext cx="2439853" cy="1593526"/>
      </dsp:txXfrm>
    </dsp:sp>
    <dsp:sp modelId="{AC35FD9F-F9EF-400D-9900-B92BD9DAA778}">
      <dsp:nvSpPr>
        <dsp:cNvPr id="0" name=""/>
        <dsp:cNvSpPr/>
      </dsp:nvSpPr>
      <dsp:spPr>
        <a:xfrm>
          <a:off x="1397644" y="1693463"/>
          <a:ext cx="1650355" cy="677072"/>
        </a:xfrm>
        <a:custGeom>
          <a:avLst/>
          <a:gdLst/>
          <a:ahLst/>
          <a:cxnLst/>
          <a:rect l="0" t="0" r="0" b="0"/>
          <a:pathLst>
            <a:path>
              <a:moveTo>
                <a:pt x="1650355" y="0"/>
              </a:moveTo>
              <a:lnTo>
                <a:pt x="1650355" y="338536"/>
              </a:lnTo>
              <a:lnTo>
                <a:pt x="0" y="338536"/>
              </a:lnTo>
              <a:lnTo>
                <a:pt x="0" y="677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3CDFA-8101-4E89-991C-816385140A28}">
      <dsp:nvSpPr>
        <dsp:cNvPr id="0" name=""/>
        <dsp:cNvSpPr/>
      </dsp:nvSpPr>
      <dsp:spPr>
        <a:xfrm>
          <a:off x="128141" y="2370536"/>
          <a:ext cx="2539007" cy="16926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FF0000"/>
              </a:solidFill>
            </a:rPr>
            <a:t>A.)    Organic Mulches</a:t>
          </a:r>
        </a:p>
      </dsp:txBody>
      <dsp:txXfrm>
        <a:off x="177718" y="2420113"/>
        <a:ext cx="2439853" cy="1593526"/>
      </dsp:txXfrm>
    </dsp:sp>
    <dsp:sp modelId="{737E0D22-476F-4316-85C9-2CE372D8BA5C}">
      <dsp:nvSpPr>
        <dsp:cNvPr id="0" name=""/>
        <dsp:cNvSpPr/>
      </dsp:nvSpPr>
      <dsp:spPr>
        <a:xfrm>
          <a:off x="3048000" y="1693463"/>
          <a:ext cx="1650532" cy="663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993"/>
              </a:lnTo>
              <a:lnTo>
                <a:pt x="1650532" y="331993"/>
              </a:lnTo>
              <a:lnTo>
                <a:pt x="1650532" y="663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EC472-4BE3-47D6-A5AB-4134FFF88E84}">
      <dsp:nvSpPr>
        <dsp:cNvPr id="0" name=""/>
        <dsp:cNvSpPr/>
      </dsp:nvSpPr>
      <dsp:spPr>
        <a:xfrm>
          <a:off x="3429028" y="2357451"/>
          <a:ext cx="2539007" cy="16926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002060"/>
              </a:solidFill>
            </a:rPr>
            <a:t>B.)  Inorganic Mulches</a:t>
          </a:r>
        </a:p>
      </dsp:txBody>
      <dsp:txXfrm>
        <a:off x="3478605" y="2407028"/>
        <a:ext cx="2439853" cy="1593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38673-282F-46C7-AD21-ABD17D1A6530}">
      <dsp:nvSpPr>
        <dsp:cNvPr id="0" name=""/>
        <dsp:cNvSpPr/>
      </dsp:nvSpPr>
      <dsp:spPr>
        <a:xfrm>
          <a:off x="0" y="60894"/>
          <a:ext cx="6022910" cy="14639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kern="1200" dirty="0">
              <a:solidFill>
                <a:srgbClr val="C00000"/>
              </a:solidFill>
            </a:rPr>
            <a:t>Organic Mulches</a:t>
          </a:r>
        </a:p>
      </dsp:txBody>
      <dsp:txXfrm>
        <a:off x="42879" y="103773"/>
        <a:ext cx="5937152" cy="1378230"/>
      </dsp:txXfrm>
    </dsp:sp>
    <dsp:sp modelId="{1B0191D8-D4D3-488F-BEF9-816602A4E2D7}">
      <dsp:nvSpPr>
        <dsp:cNvPr id="0" name=""/>
        <dsp:cNvSpPr/>
      </dsp:nvSpPr>
      <dsp:spPr>
        <a:xfrm>
          <a:off x="602291" y="1524883"/>
          <a:ext cx="728639" cy="67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254"/>
              </a:lnTo>
              <a:lnTo>
                <a:pt x="728639" y="674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A4B59-ECA9-4BC3-8091-93C1B4584C19}">
      <dsp:nvSpPr>
        <dsp:cNvPr id="0" name=""/>
        <dsp:cNvSpPr/>
      </dsp:nvSpPr>
      <dsp:spPr>
        <a:xfrm>
          <a:off x="1330931" y="1860053"/>
          <a:ext cx="5812868" cy="678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008000"/>
              </a:solidFill>
            </a:rPr>
            <a:t>a.)  Grass</a:t>
          </a:r>
        </a:p>
      </dsp:txBody>
      <dsp:txXfrm>
        <a:off x="1350794" y="1879916"/>
        <a:ext cx="5773142" cy="638443"/>
      </dsp:txXfrm>
    </dsp:sp>
    <dsp:sp modelId="{D1207756-57F2-4E46-9C0A-08347903EA28}">
      <dsp:nvSpPr>
        <dsp:cNvPr id="0" name=""/>
        <dsp:cNvSpPr/>
      </dsp:nvSpPr>
      <dsp:spPr>
        <a:xfrm>
          <a:off x="602291" y="1524883"/>
          <a:ext cx="618798" cy="1479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913"/>
              </a:lnTo>
              <a:lnTo>
                <a:pt x="618798" y="1479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8AEE1-B595-4D1B-9E56-2435C605AE11}">
      <dsp:nvSpPr>
        <dsp:cNvPr id="0" name=""/>
        <dsp:cNvSpPr/>
      </dsp:nvSpPr>
      <dsp:spPr>
        <a:xfrm>
          <a:off x="1221089" y="2714617"/>
          <a:ext cx="5922710" cy="580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accent6">
                  <a:lumMod val="75000"/>
                </a:schemeClr>
              </a:solidFill>
            </a:rPr>
            <a:t>b.) Paddy Straw</a:t>
          </a:r>
        </a:p>
      </dsp:txBody>
      <dsp:txXfrm>
        <a:off x="1238087" y="2731615"/>
        <a:ext cx="5888714" cy="546363"/>
      </dsp:txXfrm>
    </dsp:sp>
    <dsp:sp modelId="{2DC506E0-2EC3-4FF2-950C-4679BCF12A26}">
      <dsp:nvSpPr>
        <dsp:cNvPr id="0" name=""/>
        <dsp:cNvSpPr/>
      </dsp:nvSpPr>
      <dsp:spPr>
        <a:xfrm>
          <a:off x="602291" y="1524883"/>
          <a:ext cx="612158" cy="220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047"/>
              </a:lnTo>
              <a:lnTo>
                <a:pt x="612158" y="2200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68313-F747-415D-80E7-13CEBDF2DE78}">
      <dsp:nvSpPr>
        <dsp:cNvPr id="0" name=""/>
        <dsp:cNvSpPr/>
      </dsp:nvSpPr>
      <dsp:spPr>
        <a:xfrm rot="10800000" flipV="1">
          <a:off x="1214449" y="3429002"/>
          <a:ext cx="5912156" cy="591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accent6">
                  <a:lumMod val="75000"/>
                </a:schemeClr>
              </a:solidFill>
            </a:rPr>
            <a:t>c.) Saw Dust</a:t>
          </a:r>
        </a:p>
      </dsp:txBody>
      <dsp:txXfrm rot="-10800000">
        <a:off x="1231784" y="3446337"/>
        <a:ext cx="5877486" cy="557188"/>
      </dsp:txXfrm>
    </dsp:sp>
    <dsp:sp modelId="{E61D69CF-C79B-4FB2-A797-3613835E03D9}">
      <dsp:nvSpPr>
        <dsp:cNvPr id="0" name=""/>
        <dsp:cNvSpPr/>
      </dsp:nvSpPr>
      <dsp:spPr>
        <a:xfrm>
          <a:off x="602291" y="1524883"/>
          <a:ext cx="607808" cy="2927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922"/>
              </a:lnTo>
              <a:lnTo>
                <a:pt x="607808" y="2927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1A1DD-8A15-462B-9AD6-03B59719DA02}">
      <dsp:nvSpPr>
        <dsp:cNvPr id="0" name=""/>
        <dsp:cNvSpPr/>
      </dsp:nvSpPr>
      <dsp:spPr>
        <a:xfrm>
          <a:off x="1210099" y="4143378"/>
          <a:ext cx="5933700" cy="618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8B8927"/>
              </a:solidFill>
            </a:rPr>
            <a:t> d.) Sugarcane Trash</a:t>
          </a:r>
        </a:p>
      </dsp:txBody>
      <dsp:txXfrm>
        <a:off x="1228225" y="4161504"/>
        <a:ext cx="5897448" cy="582603"/>
      </dsp:txXfrm>
    </dsp:sp>
    <dsp:sp modelId="{0AD04006-181E-4263-8D5F-B10B2724F29A}">
      <dsp:nvSpPr>
        <dsp:cNvPr id="0" name=""/>
        <dsp:cNvSpPr/>
      </dsp:nvSpPr>
      <dsp:spPr>
        <a:xfrm>
          <a:off x="602291" y="1524883"/>
          <a:ext cx="612158" cy="375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44"/>
              </a:lnTo>
              <a:lnTo>
                <a:pt x="612158" y="3750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12DDE-7B9A-49B2-B226-68105CAC8431}">
      <dsp:nvSpPr>
        <dsp:cNvPr id="0" name=""/>
        <dsp:cNvSpPr/>
      </dsp:nvSpPr>
      <dsp:spPr>
        <a:xfrm>
          <a:off x="1214449" y="4929197"/>
          <a:ext cx="5833595" cy="692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e.) Compost</a:t>
          </a:r>
        </a:p>
      </dsp:txBody>
      <dsp:txXfrm>
        <a:off x="1234730" y="4949478"/>
        <a:ext cx="5793033" cy="651898"/>
      </dsp:txXfrm>
    </dsp:sp>
    <dsp:sp modelId="{A8707C13-34C7-463C-8910-5B934C2AF93E}">
      <dsp:nvSpPr>
        <dsp:cNvPr id="0" name=""/>
        <dsp:cNvSpPr/>
      </dsp:nvSpPr>
      <dsp:spPr>
        <a:xfrm>
          <a:off x="602291" y="1524883"/>
          <a:ext cx="683597" cy="4541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869"/>
              </a:lnTo>
              <a:lnTo>
                <a:pt x="683597" y="4541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AF5D8-C426-4C4E-9987-A79445BED07F}">
      <dsp:nvSpPr>
        <dsp:cNvPr id="0" name=""/>
        <dsp:cNvSpPr/>
      </dsp:nvSpPr>
      <dsp:spPr>
        <a:xfrm>
          <a:off x="1285888" y="5786450"/>
          <a:ext cx="5637552" cy="560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2">
                  <a:lumMod val="75000"/>
                </a:schemeClr>
              </a:solidFill>
            </a:rPr>
            <a:t>f.)  News Paper</a:t>
          </a:r>
        </a:p>
      </dsp:txBody>
      <dsp:txXfrm>
        <a:off x="1302308" y="5802870"/>
        <a:ext cx="5604712" cy="527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24A2-511C-4AE4-A11B-7E4F8876ACD7}">
      <dsp:nvSpPr>
        <dsp:cNvPr id="0" name=""/>
        <dsp:cNvSpPr/>
      </dsp:nvSpPr>
      <dsp:spPr>
        <a:xfrm>
          <a:off x="202128" y="0"/>
          <a:ext cx="4184172" cy="13075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>
              <a:solidFill>
                <a:srgbClr val="0066FF"/>
              </a:solidFill>
            </a:rPr>
            <a:t>Merits of Mulching</a:t>
          </a:r>
        </a:p>
      </dsp:txBody>
      <dsp:txXfrm>
        <a:off x="240425" y="38297"/>
        <a:ext cx="4107578" cy="1230951"/>
      </dsp:txXfrm>
    </dsp:sp>
    <dsp:sp modelId="{0E3757D6-B69B-45F5-8DAD-016A653B0594}">
      <dsp:nvSpPr>
        <dsp:cNvPr id="0" name=""/>
        <dsp:cNvSpPr/>
      </dsp:nvSpPr>
      <dsp:spPr>
        <a:xfrm>
          <a:off x="620545" y="1307545"/>
          <a:ext cx="429327" cy="641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250"/>
              </a:lnTo>
              <a:lnTo>
                <a:pt x="429327" y="641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4C64B-91E3-4CE9-86AA-944E193DAB46}">
      <dsp:nvSpPr>
        <dsp:cNvPr id="0" name=""/>
        <dsp:cNvSpPr/>
      </dsp:nvSpPr>
      <dsp:spPr>
        <a:xfrm>
          <a:off x="1049873" y="1626348"/>
          <a:ext cx="5439431" cy="644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rgbClr val="FF0000"/>
              </a:solidFill>
            </a:rPr>
            <a:t>1. Reduces evaporation</a:t>
          </a:r>
        </a:p>
      </dsp:txBody>
      <dsp:txXfrm>
        <a:off x="1068761" y="1645236"/>
        <a:ext cx="5401655" cy="607118"/>
      </dsp:txXfrm>
    </dsp:sp>
    <dsp:sp modelId="{8075713B-7313-4B42-B204-A41D715876C4}">
      <dsp:nvSpPr>
        <dsp:cNvPr id="0" name=""/>
        <dsp:cNvSpPr/>
      </dsp:nvSpPr>
      <dsp:spPr>
        <a:xfrm>
          <a:off x="620545" y="1307545"/>
          <a:ext cx="377904" cy="1613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397"/>
              </a:lnTo>
              <a:lnTo>
                <a:pt x="377904" y="1613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A7A42-1F33-4137-8B8D-CC67983C9D52}">
      <dsp:nvSpPr>
        <dsp:cNvPr id="0" name=""/>
        <dsp:cNvSpPr/>
      </dsp:nvSpPr>
      <dsp:spPr>
        <a:xfrm>
          <a:off x="998449" y="2529156"/>
          <a:ext cx="5462088" cy="783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rgbClr val="FF0000"/>
              </a:solidFill>
            </a:rPr>
            <a:t>2. Reduces weed growth</a:t>
          </a:r>
        </a:p>
      </dsp:txBody>
      <dsp:txXfrm>
        <a:off x="1021399" y="2552106"/>
        <a:ext cx="5416188" cy="737672"/>
      </dsp:txXfrm>
    </dsp:sp>
    <dsp:sp modelId="{3DCBEC04-3AD8-4544-89DC-698A9B38F34A}">
      <dsp:nvSpPr>
        <dsp:cNvPr id="0" name=""/>
        <dsp:cNvSpPr/>
      </dsp:nvSpPr>
      <dsp:spPr>
        <a:xfrm>
          <a:off x="620545" y="1307545"/>
          <a:ext cx="377904" cy="2589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9702"/>
              </a:lnTo>
              <a:lnTo>
                <a:pt x="377904" y="2589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64AE4-6822-44EF-A8D4-DB0C04E76EEA}">
      <dsp:nvSpPr>
        <dsp:cNvPr id="0" name=""/>
        <dsp:cNvSpPr/>
      </dsp:nvSpPr>
      <dsp:spPr>
        <a:xfrm>
          <a:off x="998449" y="3469255"/>
          <a:ext cx="5425728" cy="855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rgbClr val="FF0000"/>
              </a:solidFill>
            </a:rPr>
            <a:t>3. Reduces soil compaction</a:t>
          </a:r>
        </a:p>
      </dsp:txBody>
      <dsp:txXfrm>
        <a:off x="1023520" y="3494326"/>
        <a:ext cx="5375586" cy="805842"/>
      </dsp:txXfrm>
    </dsp:sp>
    <dsp:sp modelId="{5DF04D5C-C95C-471D-B06E-D2C5978CD844}">
      <dsp:nvSpPr>
        <dsp:cNvPr id="0" name=""/>
        <dsp:cNvSpPr/>
      </dsp:nvSpPr>
      <dsp:spPr>
        <a:xfrm>
          <a:off x="620545" y="1307545"/>
          <a:ext cx="377904" cy="359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943"/>
              </a:lnTo>
              <a:lnTo>
                <a:pt x="377904" y="3594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296A3-D873-48CC-8695-C9B0C4B43559}">
      <dsp:nvSpPr>
        <dsp:cNvPr id="0" name=""/>
        <dsp:cNvSpPr/>
      </dsp:nvSpPr>
      <dsp:spPr>
        <a:xfrm>
          <a:off x="998449" y="4553982"/>
          <a:ext cx="5756799" cy="697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rgbClr val="FF0000"/>
              </a:solidFill>
            </a:rPr>
            <a:t>4. Insect management strategies</a:t>
          </a:r>
        </a:p>
      </dsp:txBody>
      <dsp:txXfrm>
        <a:off x="1018864" y="4574397"/>
        <a:ext cx="5715969" cy="656183"/>
      </dsp:txXfrm>
    </dsp:sp>
    <dsp:sp modelId="{54D1B20F-58E6-4884-B5DB-46591AB52761}">
      <dsp:nvSpPr>
        <dsp:cNvPr id="0" name=""/>
        <dsp:cNvSpPr/>
      </dsp:nvSpPr>
      <dsp:spPr>
        <a:xfrm>
          <a:off x="620545" y="1307545"/>
          <a:ext cx="420603" cy="4539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9102"/>
              </a:lnTo>
              <a:lnTo>
                <a:pt x="420603" y="4539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5A37D-2E27-42CB-B0D5-DB71088D638C}">
      <dsp:nvSpPr>
        <dsp:cNvPr id="0" name=""/>
        <dsp:cNvSpPr/>
      </dsp:nvSpPr>
      <dsp:spPr>
        <a:xfrm>
          <a:off x="1041149" y="5488511"/>
          <a:ext cx="5734121" cy="716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rgbClr val="FF0000"/>
              </a:solidFill>
            </a:rPr>
            <a:t>5. Increase in plant growth</a:t>
          </a:r>
        </a:p>
      </dsp:txBody>
      <dsp:txXfrm>
        <a:off x="1062128" y="5509490"/>
        <a:ext cx="5692163" cy="674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E34A9-CD48-4234-AFB1-A69E3139C238}">
      <dsp:nvSpPr>
        <dsp:cNvPr id="0" name=""/>
        <dsp:cNvSpPr/>
      </dsp:nvSpPr>
      <dsp:spPr>
        <a:xfrm>
          <a:off x="4" y="142876"/>
          <a:ext cx="3501162" cy="96247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>
              <a:solidFill>
                <a:srgbClr val="0066FF"/>
              </a:solidFill>
            </a:rPr>
            <a:t>Merits of Mulching</a:t>
          </a:r>
          <a:endParaRPr lang="en-IN" sz="3300" kern="1200" dirty="0"/>
        </a:p>
      </dsp:txBody>
      <dsp:txXfrm>
        <a:off x="28194" y="171066"/>
        <a:ext cx="3444782" cy="906098"/>
      </dsp:txXfrm>
    </dsp:sp>
    <dsp:sp modelId="{831724D5-563A-48EF-82C7-E502FC9A72AE}">
      <dsp:nvSpPr>
        <dsp:cNvPr id="0" name=""/>
        <dsp:cNvSpPr/>
      </dsp:nvSpPr>
      <dsp:spPr>
        <a:xfrm>
          <a:off x="350120" y="1105355"/>
          <a:ext cx="507142" cy="1716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993"/>
              </a:lnTo>
              <a:lnTo>
                <a:pt x="507142" y="1716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68ED5-39D2-4363-95A9-82D6DD65D287}">
      <dsp:nvSpPr>
        <dsp:cNvPr id="0" name=""/>
        <dsp:cNvSpPr/>
      </dsp:nvSpPr>
      <dsp:spPr>
        <a:xfrm>
          <a:off x="857263" y="2500333"/>
          <a:ext cx="5006802" cy="64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accent6">
                  <a:lumMod val="50000"/>
                </a:schemeClr>
              </a:solidFill>
            </a:rPr>
            <a:t>7. Cleaner vegetable produce</a:t>
          </a:r>
        </a:p>
      </dsp:txBody>
      <dsp:txXfrm>
        <a:off x="876126" y="2519196"/>
        <a:ext cx="4969076" cy="606304"/>
      </dsp:txXfrm>
    </dsp:sp>
    <dsp:sp modelId="{30A27C27-AA33-467A-A909-1C7231A63DA7}">
      <dsp:nvSpPr>
        <dsp:cNvPr id="0" name=""/>
        <dsp:cNvSpPr/>
      </dsp:nvSpPr>
      <dsp:spPr>
        <a:xfrm>
          <a:off x="350120" y="1105355"/>
          <a:ext cx="364260" cy="268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612"/>
              </a:lnTo>
              <a:lnTo>
                <a:pt x="364260" y="26806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9F994-17D9-4BE1-97F1-36743704E1B6}">
      <dsp:nvSpPr>
        <dsp:cNvPr id="0" name=""/>
        <dsp:cNvSpPr/>
      </dsp:nvSpPr>
      <dsp:spPr>
        <a:xfrm>
          <a:off x="714381" y="3429021"/>
          <a:ext cx="5155457" cy="71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accent6">
                  <a:lumMod val="50000"/>
                </a:schemeClr>
              </a:solidFill>
            </a:rPr>
            <a:t>8. Reduces fertilizer leaching</a:t>
          </a:r>
        </a:p>
      </dsp:txBody>
      <dsp:txXfrm>
        <a:off x="735290" y="3449930"/>
        <a:ext cx="5113639" cy="672074"/>
      </dsp:txXfrm>
    </dsp:sp>
    <dsp:sp modelId="{FE727AF3-F6C4-491D-8255-F21DF48913B7}">
      <dsp:nvSpPr>
        <dsp:cNvPr id="0" name=""/>
        <dsp:cNvSpPr/>
      </dsp:nvSpPr>
      <dsp:spPr>
        <a:xfrm>
          <a:off x="350120" y="1105355"/>
          <a:ext cx="507142" cy="3646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6572"/>
              </a:lnTo>
              <a:lnTo>
                <a:pt x="507142" y="3646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633CF-9A69-4414-98C0-268534C959A1}">
      <dsp:nvSpPr>
        <dsp:cNvPr id="0" name=""/>
        <dsp:cNvSpPr/>
      </dsp:nvSpPr>
      <dsp:spPr>
        <a:xfrm>
          <a:off x="857263" y="4429152"/>
          <a:ext cx="4093921" cy="645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accent6">
                  <a:lumMod val="50000"/>
                </a:schemeClr>
              </a:solidFill>
            </a:rPr>
            <a:t>9. Earlier harvest</a:t>
          </a:r>
        </a:p>
      </dsp:txBody>
      <dsp:txXfrm>
        <a:off x="876171" y="4448060"/>
        <a:ext cx="4056105" cy="607735"/>
      </dsp:txXfrm>
    </dsp:sp>
    <dsp:sp modelId="{A9085278-ACD1-4CD8-AB8E-4CB1CB88EBF4}">
      <dsp:nvSpPr>
        <dsp:cNvPr id="0" name=""/>
        <dsp:cNvSpPr/>
      </dsp:nvSpPr>
      <dsp:spPr>
        <a:xfrm>
          <a:off x="350120" y="1105355"/>
          <a:ext cx="507142" cy="467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6536"/>
              </a:lnTo>
              <a:lnTo>
                <a:pt x="507142" y="4676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8782E-054F-4D70-9C35-405166B861E7}">
      <dsp:nvSpPr>
        <dsp:cNvPr id="0" name=""/>
        <dsp:cNvSpPr/>
      </dsp:nvSpPr>
      <dsp:spPr>
        <a:xfrm>
          <a:off x="857263" y="5429293"/>
          <a:ext cx="4284852" cy="705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accent6">
                  <a:lumMod val="50000"/>
                </a:schemeClr>
              </a:solidFill>
            </a:rPr>
            <a:t>10. Frost protection</a:t>
          </a:r>
        </a:p>
      </dsp:txBody>
      <dsp:txXfrm>
        <a:off x="877917" y="5449947"/>
        <a:ext cx="4243544" cy="663888"/>
      </dsp:txXfrm>
    </dsp:sp>
    <dsp:sp modelId="{5CC95BF6-D4D7-4546-949C-5B7F7EB5B709}">
      <dsp:nvSpPr>
        <dsp:cNvPr id="0" name=""/>
        <dsp:cNvSpPr/>
      </dsp:nvSpPr>
      <dsp:spPr>
        <a:xfrm>
          <a:off x="350120" y="1105355"/>
          <a:ext cx="351620" cy="817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119"/>
              </a:lnTo>
              <a:lnTo>
                <a:pt x="351620" y="8171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8AF5F-4B80-49D6-AE1A-946EB3B2D386}">
      <dsp:nvSpPr>
        <dsp:cNvPr id="0" name=""/>
        <dsp:cNvSpPr/>
      </dsp:nvSpPr>
      <dsp:spPr>
        <a:xfrm>
          <a:off x="701740" y="1571635"/>
          <a:ext cx="5394259" cy="7016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accent6">
                  <a:lumMod val="50000"/>
                </a:schemeClr>
              </a:solidFill>
            </a:rPr>
            <a:t>6. Increase in soil temperature</a:t>
          </a:r>
        </a:p>
      </dsp:txBody>
      <dsp:txXfrm>
        <a:off x="722291" y="1592186"/>
        <a:ext cx="5353157" cy="660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BDB88-8D65-4618-80AB-623CEB3E4005}">
      <dsp:nvSpPr>
        <dsp:cNvPr id="0" name=""/>
        <dsp:cNvSpPr/>
      </dsp:nvSpPr>
      <dsp:spPr>
        <a:xfrm>
          <a:off x="0" y="0"/>
          <a:ext cx="3477234" cy="8442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b="1" kern="1200" dirty="0">
              <a:solidFill>
                <a:srgbClr val="0066FF"/>
              </a:solidFill>
            </a:rPr>
            <a:t>Demerits of Mulching</a:t>
          </a:r>
          <a:endParaRPr lang="en-IN" sz="2900" b="1" kern="1200" dirty="0"/>
        </a:p>
      </dsp:txBody>
      <dsp:txXfrm>
        <a:off x="24727" y="24727"/>
        <a:ext cx="3427780" cy="794797"/>
      </dsp:txXfrm>
    </dsp:sp>
    <dsp:sp modelId="{C33CAE46-CE10-45F0-B591-5ADDE542B3FD}">
      <dsp:nvSpPr>
        <dsp:cNvPr id="0" name=""/>
        <dsp:cNvSpPr/>
      </dsp:nvSpPr>
      <dsp:spPr>
        <a:xfrm>
          <a:off x="347723" y="844251"/>
          <a:ext cx="620044" cy="636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483"/>
              </a:lnTo>
              <a:lnTo>
                <a:pt x="620044" y="636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A15F9-A0BB-431B-AFC7-202EA7A4B72A}">
      <dsp:nvSpPr>
        <dsp:cNvPr id="0" name=""/>
        <dsp:cNvSpPr/>
      </dsp:nvSpPr>
      <dsp:spPr>
        <a:xfrm>
          <a:off x="967767" y="1058609"/>
          <a:ext cx="2873088" cy="844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  Greater initial cost</a:t>
          </a:r>
        </a:p>
      </dsp:txBody>
      <dsp:txXfrm>
        <a:off x="992494" y="1083336"/>
        <a:ext cx="2823634" cy="794797"/>
      </dsp:txXfrm>
    </dsp:sp>
    <dsp:sp modelId="{0EAA5555-0828-4782-AC00-C24F12E9E652}">
      <dsp:nvSpPr>
        <dsp:cNvPr id="0" name=""/>
        <dsp:cNvSpPr/>
      </dsp:nvSpPr>
      <dsp:spPr>
        <a:xfrm>
          <a:off x="347723" y="844251"/>
          <a:ext cx="620044" cy="169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797"/>
              </a:lnTo>
              <a:lnTo>
                <a:pt x="620044" y="1691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E6D61-C245-4C0D-ACFE-81164136095A}">
      <dsp:nvSpPr>
        <dsp:cNvPr id="0" name=""/>
        <dsp:cNvSpPr/>
      </dsp:nvSpPr>
      <dsp:spPr>
        <a:xfrm>
          <a:off x="967767" y="2113923"/>
          <a:ext cx="3142519" cy="844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    </a:t>
          </a:r>
          <a:r>
            <a:rPr lang="en-IN" sz="2700" kern="1200" dirty="0" err="1"/>
            <a:t>Labor</a:t>
          </a:r>
          <a:r>
            <a:rPr lang="en-IN" sz="2700" kern="1200" dirty="0"/>
            <a:t> intensive</a:t>
          </a:r>
        </a:p>
      </dsp:txBody>
      <dsp:txXfrm>
        <a:off x="992494" y="2138650"/>
        <a:ext cx="3093065" cy="794797"/>
      </dsp:txXfrm>
    </dsp:sp>
    <dsp:sp modelId="{7DB7B8A8-E8F1-4145-87BA-E9F0EC876B4E}">
      <dsp:nvSpPr>
        <dsp:cNvPr id="0" name=""/>
        <dsp:cNvSpPr/>
      </dsp:nvSpPr>
      <dsp:spPr>
        <a:xfrm>
          <a:off x="347723" y="844251"/>
          <a:ext cx="620044" cy="2747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111"/>
              </a:lnTo>
              <a:lnTo>
                <a:pt x="620044" y="2747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C320E-EB39-4B3D-AB3E-FF7075690A5B}">
      <dsp:nvSpPr>
        <dsp:cNvPr id="0" name=""/>
        <dsp:cNvSpPr/>
      </dsp:nvSpPr>
      <dsp:spPr>
        <a:xfrm>
          <a:off x="967767" y="3169237"/>
          <a:ext cx="3411949" cy="844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Spread of the diseases</a:t>
          </a:r>
        </a:p>
      </dsp:txBody>
      <dsp:txXfrm>
        <a:off x="992494" y="3193964"/>
        <a:ext cx="3362495" cy="794797"/>
      </dsp:txXfrm>
    </dsp:sp>
    <dsp:sp modelId="{004FC3A4-5E6F-40C1-ACA5-DC9E98DB1010}">
      <dsp:nvSpPr>
        <dsp:cNvPr id="0" name=""/>
        <dsp:cNvSpPr/>
      </dsp:nvSpPr>
      <dsp:spPr>
        <a:xfrm>
          <a:off x="347723" y="844251"/>
          <a:ext cx="620044" cy="3802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2425"/>
              </a:lnTo>
              <a:lnTo>
                <a:pt x="620044" y="3802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6A43B-0C20-48E2-877F-3F62B85E4FAB}">
      <dsp:nvSpPr>
        <dsp:cNvPr id="0" name=""/>
        <dsp:cNvSpPr/>
      </dsp:nvSpPr>
      <dsp:spPr>
        <a:xfrm>
          <a:off x="967767" y="4224551"/>
          <a:ext cx="5284539" cy="844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Increases  crop/weed competition</a:t>
          </a:r>
        </a:p>
      </dsp:txBody>
      <dsp:txXfrm>
        <a:off x="992494" y="4249278"/>
        <a:ext cx="5235085" cy="794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763C0-5D67-45F7-ABB6-F3406316FF0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82D60-944B-4899-AA5C-7BAB320266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79E9-9F3E-464C-B20A-431F1B48502E}" type="datetimeFigureOut">
              <a:rPr lang="en-US" smtClean="0"/>
              <a:pPr/>
              <a:t>5/2/2020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7F47-DB0F-43A9-94B0-215512EA6BC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5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7772400" cy="1470025"/>
          </a:xfrm>
        </p:spPr>
        <p:txBody>
          <a:bodyPr>
            <a:normAutofit/>
          </a:bodyPr>
          <a:lstStyle/>
          <a:p>
            <a:r>
              <a:rPr lang="en-IN" sz="8000" b="1" i="1" u="sng" dirty="0">
                <a:solidFill>
                  <a:srgbClr val="FF0000"/>
                </a:solidFill>
              </a:rPr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 descr="IMG_2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488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wdu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0"/>
            <a:ext cx="3286148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0517_Veggies_TSk-5126287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0"/>
            <a:ext cx="3214678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2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4818"/>
            <a:ext cx="2857488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2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367218"/>
            <a:ext cx="2857488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awdu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214818"/>
            <a:ext cx="307180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0517_Veggies_TSk-5126287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214818"/>
            <a:ext cx="328611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>
                <a:solidFill>
                  <a:srgbClr val="CC0099"/>
                </a:solidFill>
              </a:rPr>
              <a:t>COMPOST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00B0F0"/>
                </a:solidFill>
              </a:rPr>
              <a:t> The compost is one of  the best mulch materials.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00B0F0"/>
                </a:solidFill>
              </a:rPr>
              <a:t> It increases microbial population, improver the soil structure and provides nutrients.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00B0F0"/>
                </a:solidFill>
              </a:rPr>
              <a:t> It is the excellent material for improving the health of soil. </a:t>
            </a:r>
          </a:p>
        </p:txBody>
      </p:sp>
      <p:pic>
        <p:nvPicPr>
          <p:cNvPr id="4" name="Picture 3" descr="IMG_2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429132"/>
            <a:ext cx="57150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>
                <a:solidFill>
                  <a:srgbClr val="3333CC"/>
                </a:solidFill>
              </a:rPr>
              <a:t>NEWS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0066FF"/>
                </a:solidFill>
              </a:rPr>
              <a:t> Newspaper mulching helps to control weeds.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rgbClr val="0066FF"/>
                </a:solidFill>
              </a:rPr>
              <a:t> The application of newspaper mulch should be avoided on a windy day.  </a:t>
            </a:r>
          </a:p>
        </p:txBody>
      </p:sp>
      <p:pic>
        <p:nvPicPr>
          <p:cNvPr id="4" name="Picture 3" descr="IMG_8611-530x3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29000"/>
            <a:ext cx="4038600" cy="268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ewspaper-Mulch-Demo-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86124"/>
            <a:ext cx="4105316" cy="305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lvl="0"/>
            <a:r>
              <a:rPr lang="en-IN" b="1" u="sng" dirty="0">
                <a:solidFill>
                  <a:srgbClr val="002060"/>
                </a:solidFill>
              </a:rPr>
              <a:t>Inorganic Mulches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sz="4100" dirty="0">
                <a:solidFill>
                  <a:srgbClr val="FF0000"/>
                </a:solidFill>
              </a:rPr>
              <a:t> </a:t>
            </a:r>
            <a:r>
              <a:rPr lang="en-IN" sz="4100" b="1" u="sng" dirty="0">
                <a:solidFill>
                  <a:srgbClr val="FF0000"/>
                </a:solidFill>
              </a:rPr>
              <a:t>Plastic Mulch </a:t>
            </a:r>
            <a:r>
              <a:rPr lang="en-IN" sz="4100" b="1" dirty="0">
                <a:solidFill>
                  <a:srgbClr val="FF0000"/>
                </a:solidFill>
              </a:rPr>
              <a:t>:- </a:t>
            </a:r>
          </a:p>
          <a:p>
            <a:pPr>
              <a:buNone/>
            </a:pPr>
            <a:r>
              <a:rPr lang="en-IN" sz="2800" b="1" dirty="0"/>
              <a:t>                                 </a:t>
            </a:r>
          </a:p>
          <a:p>
            <a:pPr>
              <a:buNone/>
            </a:pPr>
            <a:r>
              <a:rPr lang="en-IN" sz="2800" b="1" dirty="0"/>
              <a:t>  </a:t>
            </a:r>
            <a:r>
              <a:rPr lang="en-IN" sz="3600" b="1" dirty="0"/>
              <a:t>There are two type –</a:t>
            </a:r>
          </a:p>
          <a:p>
            <a:pPr marL="514350" indent="-514350">
              <a:buAutoNum type="arabicPeriod"/>
            </a:pPr>
            <a:r>
              <a:rPr lang="en-IN" sz="3100" b="1" dirty="0">
                <a:solidFill>
                  <a:srgbClr val="00B0F0"/>
                </a:solidFill>
              </a:rPr>
              <a:t>Photo-degradable plastic mulch-</a:t>
            </a:r>
          </a:p>
          <a:p>
            <a:pPr marL="514350" indent="-514350">
              <a:buNone/>
            </a:pPr>
            <a:r>
              <a:rPr lang="en-IN" sz="2800" b="1" dirty="0"/>
              <a:t>              This type of plastic  mulch film gets destroyed by sun light in  a shorter period.</a:t>
            </a:r>
          </a:p>
          <a:p>
            <a:pPr marL="514350" indent="-514350">
              <a:buNone/>
            </a:pPr>
            <a:endParaRPr lang="en-IN" sz="2800" b="1" dirty="0"/>
          </a:p>
          <a:p>
            <a:pPr marL="514350" indent="-514350">
              <a:buNone/>
            </a:pPr>
            <a:r>
              <a:rPr lang="en-IN" sz="2800" b="1" dirty="0">
                <a:solidFill>
                  <a:srgbClr val="00B0F0"/>
                </a:solidFill>
              </a:rPr>
              <a:t>2.     </a:t>
            </a:r>
            <a:r>
              <a:rPr lang="en-IN" sz="3100" b="1" dirty="0">
                <a:solidFill>
                  <a:srgbClr val="00B0F0"/>
                </a:solidFill>
              </a:rPr>
              <a:t>Bio-degradable plastic mulch-</a:t>
            </a:r>
          </a:p>
          <a:p>
            <a:pPr marL="514350" indent="-514350">
              <a:buNone/>
            </a:pPr>
            <a:r>
              <a:rPr lang="en-IN" sz="2800" b="1" dirty="0"/>
              <a:t>              This type of plastic mulch film is easily degraded in the soil over a period of time.</a:t>
            </a:r>
          </a:p>
          <a:p>
            <a:pPr marL="514350" indent="-514350">
              <a:buNone/>
            </a:pPr>
            <a:endParaRPr lang="en-IN" sz="2800" b="1" dirty="0"/>
          </a:p>
          <a:p>
            <a:pPr marL="514350" indent="-514350">
              <a:buNone/>
            </a:pPr>
            <a:endParaRPr lang="en-IN" sz="2800" b="1" dirty="0"/>
          </a:p>
          <a:p>
            <a:pPr marL="514350" indent="-514350">
              <a:buNone/>
            </a:pPr>
            <a:r>
              <a:rPr lang="en-IN" sz="2800" b="1" dirty="0"/>
              <a:t> </a:t>
            </a:r>
          </a:p>
          <a:p>
            <a:pPr>
              <a:buNone/>
            </a:pPr>
            <a:r>
              <a:rPr lang="en-IN" sz="2800" b="1" dirty="0"/>
              <a:t>      </a:t>
            </a:r>
          </a:p>
          <a:p>
            <a:pPr>
              <a:buNone/>
            </a:pPr>
            <a:r>
              <a:rPr lang="en-IN" sz="2800" b="1" dirty="0"/>
              <a:t>       </a:t>
            </a:r>
            <a:r>
              <a:rPr lang="en-IN" dirty="0"/>
              <a:t> </a:t>
            </a:r>
          </a:p>
        </p:txBody>
      </p:sp>
      <p:pic>
        <p:nvPicPr>
          <p:cNvPr id="4" name="Picture 3" descr="10392351_360351347453270_12166155059083758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5000612"/>
            <a:ext cx="36861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678462_360351320786606_830783173875366780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72074"/>
            <a:ext cx="345758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Generally the following types of plastic mulch films are used in Horticultural crops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IN" dirty="0">
                <a:solidFill>
                  <a:srgbClr val="00B0F0"/>
                </a:solidFill>
              </a:rPr>
              <a:t> Black plastic film:- </a:t>
            </a:r>
          </a:p>
          <a:p>
            <a:pPr>
              <a:buNone/>
            </a:pPr>
            <a:r>
              <a:rPr lang="en-IN" dirty="0"/>
              <a:t>                                       It helps in conserving moisture, controlling weed  and reducing outgoing radiation.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olidFill>
                  <a:srgbClr val="00B0F0"/>
                </a:solidFill>
              </a:rPr>
              <a:t> Reflective silver film:-</a:t>
            </a:r>
          </a:p>
          <a:p>
            <a:pPr>
              <a:buNone/>
            </a:pPr>
            <a:r>
              <a:rPr lang="en-IN" dirty="0"/>
              <a:t>                                            It generally maintains the root-zone temperature cooler.</a:t>
            </a:r>
          </a:p>
          <a:p>
            <a:pPr>
              <a:buFont typeface="Wingdings" pitchFamily="2" charset="2"/>
              <a:buChar char="ü"/>
            </a:pPr>
            <a:r>
              <a:rPr lang="en-IN" dirty="0">
                <a:solidFill>
                  <a:srgbClr val="00B0F0"/>
                </a:solidFill>
              </a:rPr>
              <a:t> Transparent film:-</a:t>
            </a:r>
          </a:p>
          <a:p>
            <a:pPr>
              <a:buNone/>
            </a:pPr>
            <a:r>
              <a:rPr lang="en-IN" dirty="0"/>
              <a:t>                                         It increases the soil temperature and preferably used for </a:t>
            </a:r>
            <a:r>
              <a:rPr lang="en-IN" dirty="0" err="1"/>
              <a:t>solarization</a:t>
            </a:r>
            <a:r>
              <a:rPr lang="en-IN" dirty="0"/>
              <a:t> .</a:t>
            </a:r>
          </a:p>
        </p:txBody>
      </p:sp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00100" y="214314"/>
          <a:ext cx="7000924" cy="664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00166" y="428604"/>
          <a:ext cx="60960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85852" y="1000108"/>
          <a:ext cx="652462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012823"/>
          </a:xfrm>
        </p:spPr>
        <p:txBody>
          <a:bodyPr/>
          <a:lstStyle/>
          <a:p>
            <a:r>
              <a:rPr lang="en-IN" u="sng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 It is essential to find ways to increase the yield lessen the cost of production.</a:t>
            </a:r>
          </a:p>
          <a:p>
            <a:pPr algn="l">
              <a:buFont typeface="Wingdings" pitchFamily="2" charset="2"/>
              <a:buChar char="v"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 Mulching, is thus, one of the most important cultural practices which increase growth, yield and quality  of fruits and vegetables crops .</a:t>
            </a:r>
          </a:p>
          <a:p>
            <a:pPr algn="l">
              <a:buFont typeface="Wingdings" pitchFamily="2" charset="2"/>
              <a:buChar char="v"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</a:rPr>
              <a:t> Due to multiple beneficial effects by all types of mulches including organic and inorganic, mulching becomes an inevitable in agriculture production.</a:t>
            </a:r>
          </a:p>
          <a:p>
            <a:pPr algn="l">
              <a:buFont typeface="Wingdings" pitchFamily="2" charset="2"/>
              <a:buChar char="v"/>
            </a:pPr>
            <a:endParaRPr lang="en-IN" dirty="0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643050"/>
          </a:xfrm>
          <a:solidFill>
            <a:srgbClr val="00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7200" i="1" dirty="0">
                <a:solidFill>
                  <a:srgbClr val="FF0000"/>
                </a:solidFill>
                <a:latin typeface="Cooper Black" pitchFamily="18" charset="0"/>
              </a:rPr>
              <a:t>THANK YOU  !</a:t>
            </a:r>
          </a:p>
        </p:txBody>
      </p:sp>
      <p:pic>
        <p:nvPicPr>
          <p:cNvPr id="5" name="Picture Placeholder 4" descr="H0517_Veggies_TSk-51262878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42" r="5542"/>
          <a:stretch>
            <a:fillRect/>
          </a:stretch>
        </p:blipFill>
        <p:spPr>
          <a:xfrm>
            <a:off x="0" y="0"/>
            <a:ext cx="9144000" cy="52149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785918" y="68122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ROLE OF MULCHING IN VEGETABLE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929066"/>
            <a:ext cx="8715436" cy="292893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IN" sz="5100">
                <a:solidFill>
                  <a:schemeClr val="tx2">
                    <a:lumMod val="50000"/>
                  </a:schemeClr>
                </a:solidFill>
              </a:rPr>
              <a:t>                    </a:t>
            </a:r>
            <a:endParaRPr lang="en-IN" sz="5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IN" sz="8700" b="1" u="sng">
                <a:solidFill>
                  <a:srgbClr val="002060"/>
                </a:solidFill>
              </a:rPr>
              <a:t> Department</a:t>
            </a:r>
            <a:r>
              <a:rPr lang="en-US" sz="8700" b="1" u="sng">
                <a:solidFill>
                  <a:srgbClr val="002060"/>
                </a:solidFill>
              </a:rPr>
              <a:t> of Horticulture </a:t>
            </a:r>
            <a:endParaRPr lang="en-IN" sz="8700" b="1" u="sng" dirty="0">
              <a:solidFill>
                <a:srgbClr val="002060"/>
              </a:solidFill>
            </a:endParaRPr>
          </a:p>
          <a:p>
            <a:r>
              <a:rPr lang="en-IN" sz="6500" b="1" dirty="0">
                <a:solidFill>
                  <a:srgbClr val="008000"/>
                </a:solidFill>
              </a:rPr>
              <a:t>Government Degree College, </a:t>
            </a:r>
            <a:r>
              <a:rPr lang="en-IN" sz="6500" b="1" dirty="0" err="1">
                <a:solidFill>
                  <a:srgbClr val="008000"/>
                </a:solidFill>
              </a:rPr>
              <a:t>Jakkhini</a:t>
            </a:r>
            <a:r>
              <a:rPr lang="en-IN" sz="6500" b="1" dirty="0">
                <a:solidFill>
                  <a:srgbClr val="008000"/>
                </a:solidFill>
              </a:rPr>
              <a:t> Varanasi</a:t>
            </a:r>
            <a:r>
              <a:rPr lang="en-IN" sz="6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l"/>
            <a:endParaRPr lang="en-IN" sz="6400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500_F_186733730_83om7yeI5kh4eGFHKoRLXjQZXiozLf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2928958" cy="2000264"/>
          </a:xfrm>
          <a:prstGeom prst="rect">
            <a:avLst/>
          </a:prstGeom>
        </p:spPr>
      </p:pic>
      <p:pic>
        <p:nvPicPr>
          <p:cNvPr id="5" name="Picture 4" descr="10392351_360351347453270_121661550590837586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857364"/>
            <a:ext cx="2500330" cy="2000264"/>
          </a:xfrm>
          <a:prstGeom prst="rect">
            <a:avLst/>
          </a:prstGeom>
        </p:spPr>
      </p:pic>
      <p:pic>
        <p:nvPicPr>
          <p:cNvPr id="6" name="Picture 5" descr="13388994-closeup-of-fresh-organic-strawberries-growing-on-the-v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857364"/>
            <a:ext cx="3214710" cy="2000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285992"/>
            <a:ext cx="7772400" cy="1143008"/>
          </a:xfrm>
        </p:spPr>
        <p:txBody>
          <a:bodyPr>
            <a:no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What is mulching ?</a:t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3643314"/>
            <a:ext cx="8572560" cy="1500198"/>
          </a:xfrm>
        </p:spPr>
        <p:txBody>
          <a:bodyPr numCol="1">
            <a:noAutofit/>
          </a:bodyPr>
          <a:lstStyle/>
          <a:p>
            <a:pPr algn="ctr"/>
            <a:r>
              <a:rPr lang="en-IN" sz="2800" dirty="0">
                <a:solidFill>
                  <a:schemeClr val="tx2">
                    <a:lumMod val="75000"/>
                  </a:schemeClr>
                </a:solidFill>
              </a:rPr>
              <a:t>Mulching is the process of covering soil around the plants with an organic or synthetic material to create congenial condition for the plant growth, development and efficient production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IN" sz="2800" dirty="0">
                <a:solidFill>
                  <a:schemeClr val="accent6">
                    <a:lumMod val="75000"/>
                  </a:schemeClr>
                </a:solidFill>
              </a:rPr>
              <a:t> “This practice helps to retain soil moisture, prevents weed growth and enhances soil structure.”</a:t>
            </a:r>
          </a:p>
        </p:txBody>
      </p:sp>
      <p:pic>
        <p:nvPicPr>
          <p:cNvPr id="7" name="Picture 6" descr="500_F_186733730_83om7yeI5kh4eGFHKoRLXjQZXiozLf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2143140" cy="1335082"/>
          </a:xfrm>
          <a:prstGeom prst="rect">
            <a:avLst/>
          </a:prstGeom>
        </p:spPr>
      </p:pic>
      <p:pic>
        <p:nvPicPr>
          <p:cNvPr id="8" name="Picture 7" descr="10678462_360351320786606_830783173875366780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642918"/>
            <a:ext cx="2428892" cy="1357322"/>
          </a:xfrm>
          <a:prstGeom prst="rect">
            <a:avLst/>
          </a:prstGeom>
        </p:spPr>
      </p:pic>
      <p:pic>
        <p:nvPicPr>
          <p:cNvPr id="9" name="Picture 8" descr="Screenshot_20191222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642918"/>
            <a:ext cx="2286016" cy="1357322"/>
          </a:xfrm>
          <a:prstGeom prst="rect">
            <a:avLst/>
          </a:prstGeom>
        </p:spPr>
      </p:pic>
      <p:pic>
        <p:nvPicPr>
          <p:cNvPr id="10" name="Picture 9" descr="Screenshot_20191222_1342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642918"/>
            <a:ext cx="2005013" cy="13573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14311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214311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521495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21495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500_F_186733730_83om7yeI5kh4eGFHKoRLXjQZXiozLf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5522918"/>
            <a:ext cx="2143140" cy="1335082"/>
          </a:xfrm>
          <a:prstGeom prst="rect">
            <a:avLst/>
          </a:prstGeom>
        </p:spPr>
      </p:pic>
      <p:pic>
        <p:nvPicPr>
          <p:cNvPr id="27" name="Picture 26" descr="10678462_360351320786606_830783173875366780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500678"/>
            <a:ext cx="2428892" cy="1357322"/>
          </a:xfrm>
          <a:prstGeom prst="rect">
            <a:avLst/>
          </a:prstGeom>
        </p:spPr>
      </p:pic>
      <p:pic>
        <p:nvPicPr>
          <p:cNvPr id="28" name="Picture 27" descr="Screenshot_20191222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5500678"/>
            <a:ext cx="2286016" cy="1357322"/>
          </a:xfrm>
          <a:prstGeom prst="rect">
            <a:avLst/>
          </a:prstGeom>
        </p:spPr>
      </p:pic>
      <p:pic>
        <p:nvPicPr>
          <p:cNvPr id="29" name="Picture 28" descr="Screenshot_20191222_1342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500678"/>
            <a:ext cx="2005013" cy="1357322"/>
          </a:xfrm>
          <a:prstGeom prst="rect">
            <a:avLst/>
          </a:prstGeom>
        </p:spPr>
      </p:pic>
      <p:pic>
        <p:nvPicPr>
          <p:cNvPr id="30" name="Picture 29" descr="500_F_186733730_83om7yeI5kh4eGFHKoRLXjQZXiozLf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5308628"/>
            <a:ext cx="2143140" cy="1335082"/>
          </a:xfrm>
          <a:prstGeom prst="rect">
            <a:avLst/>
          </a:prstGeom>
        </p:spPr>
      </p:pic>
      <p:pic>
        <p:nvPicPr>
          <p:cNvPr id="31" name="Picture 30" descr="10678462_360351320786606_830783173875366780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286388"/>
            <a:ext cx="2428892" cy="1357322"/>
          </a:xfrm>
          <a:prstGeom prst="rect">
            <a:avLst/>
          </a:prstGeom>
        </p:spPr>
      </p:pic>
      <p:pic>
        <p:nvPicPr>
          <p:cNvPr id="32" name="Picture 31" descr="Screenshot_20191222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5286388"/>
            <a:ext cx="2286016" cy="1357322"/>
          </a:xfrm>
          <a:prstGeom prst="rect">
            <a:avLst/>
          </a:prstGeom>
        </p:spPr>
      </p:pic>
      <p:pic>
        <p:nvPicPr>
          <p:cNvPr id="33" name="Picture 32" descr="Screenshot_20191222_1342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286388"/>
            <a:ext cx="2005013" cy="13573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00166" y="6429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500_F_186733730_83om7yeI5kh4eGFHKoRLXjQZXiozLfh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4857760"/>
            <a:ext cx="307183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10473350_360351460786592_5514117842622536148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4" y="4857760"/>
            <a:ext cx="3000396" cy="175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28728" y="0"/>
          <a:ext cx="71438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n-IN" u="sng" dirty="0">
                <a:solidFill>
                  <a:srgbClr val="FF0000"/>
                </a:solidFill>
              </a:rPr>
              <a:t> GRASS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8572560" cy="2971800"/>
          </a:xfrm>
        </p:spPr>
        <p:txBody>
          <a:bodyPr>
            <a:normAutofit/>
          </a:bodyPr>
          <a:lstStyle/>
          <a:p>
            <a:pPr marL="971550" lvl="1" indent="-514350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Grass has low C:N ratio.</a:t>
            </a:r>
          </a:p>
          <a:p>
            <a:pPr marL="971550" lvl="1" indent="-514350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Later on, grass releases nitrogen to the crops.</a:t>
            </a:r>
          </a:p>
          <a:p>
            <a:pPr marL="971550" lvl="1" indent="-514350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This nitrogen helps in promoting photosynthesis and general plant health.</a:t>
            </a:r>
          </a:p>
          <a:p>
            <a:pPr marL="971550" lvl="1" indent="-514350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IN" dirty="0">
                <a:solidFill>
                  <a:schemeClr val="tx2">
                    <a:lumMod val="75000"/>
                  </a:schemeClr>
                </a:solidFill>
              </a:rPr>
              <a:t>This is one of the most abundantly and easily available mulch materials across the country.</a:t>
            </a:r>
          </a:p>
          <a:p>
            <a:pPr marL="971550" lvl="1" indent="-514350" algn="l">
              <a:buClr>
                <a:schemeClr val="tx1"/>
              </a:buClr>
              <a:buSzPct val="100000"/>
              <a:buFont typeface="Wingdings" pitchFamily="2" charset="2"/>
              <a:buChar char="v"/>
            </a:pP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gr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786322"/>
            <a:ext cx="2362200" cy="173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shot_20191222_134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857760"/>
            <a:ext cx="3076583" cy="165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shot_20191222_1355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786322"/>
            <a:ext cx="2286000" cy="183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285884"/>
          </a:xfrm>
        </p:spPr>
        <p:txBody>
          <a:bodyPr/>
          <a:lstStyle/>
          <a:p>
            <a:r>
              <a:rPr lang="en-IN" u="sng" dirty="0">
                <a:solidFill>
                  <a:schemeClr val="accent4">
                    <a:lumMod val="75000"/>
                  </a:schemeClr>
                </a:solidFill>
              </a:rPr>
              <a:t> Straw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072494" cy="5357850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v"/>
            </a:pPr>
            <a:r>
              <a:rPr lang="en-IN" sz="3000" dirty="0">
                <a:solidFill>
                  <a:srgbClr val="FF0000"/>
                </a:solidFill>
              </a:rPr>
              <a:t> Paddy and wheat straw are  commonest mulching materials used for fruit and vegetable production.</a:t>
            </a:r>
          </a:p>
          <a:p>
            <a:pPr algn="l">
              <a:buFont typeface="Wingdings" pitchFamily="2" charset="2"/>
              <a:buChar char="v"/>
            </a:pPr>
            <a:r>
              <a:rPr lang="en-IN" sz="3000" dirty="0">
                <a:solidFill>
                  <a:srgbClr val="FF0000"/>
                </a:solidFill>
              </a:rPr>
              <a:t>  Though straw is poor in nutrient value but after decomposition, it makes soil more fertile.</a:t>
            </a:r>
          </a:p>
          <a:p>
            <a:pPr algn="l">
              <a:buFont typeface="Wingdings" pitchFamily="2" charset="2"/>
              <a:buChar char="v"/>
            </a:pPr>
            <a:r>
              <a:rPr lang="en-IN" sz="3000" dirty="0">
                <a:solidFill>
                  <a:srgbClr val="FF0000"/>
                </a:solidFill>
              </a:rPr>
              <a:t> Among organic mulching materials, straw has a long life in comparison to other mulches.</a:t>
            </a:r>
          </a:p>
          <a:p>
            <a:pPr algn="l"/>
            <a:r>
              <a:rPr lang="en-IN" sz="3000" dirty="0">
                <a:solidFill>
                  <a:srgbClr val="FF0000"/>
                </a:solidFill>
              </a:rPr>
              <a:t>( grasses , leaves ) </a:t>
            </a:r>
          </a:p>
          <a:p>
            <a:pPr algn="l">
              <a:buFont typeface="Wingdings" pitchFamily="2" charset="2"/>
              <a:buChar char="v"/>
            </a:pPr>
            <a:r>
              <a:rPr lang="en-IN" sz="3000" dirty="0">
                <a:solidFill>
                  <a:srgbClr val="FF0000"/>
                </a:solidFill>
              </a:rPr>
              <a:t> Paddy straw has an unique property of not absorbing water, so water is easily available to plants.</a:t>
            </a:r>
          </a:p>
          <a:p>
            <a:pPr algn="l"/>
            <a:r>
              <a:rPr lang="en-IN" dirty="0">
                <a:solidFill>
                  <a:srgbClr val="FF0000"/>
                </a:solidFill>
              </a:rPr>
              <a:t> </a:t>
            </a:r>
          </a:p>
          <a:p>
            <a:pPr algn="l"/>
            <a:endParaRPr lang="en-IN" dirty="0">
              <a:solidFill>
                <a:srgbClr val="FF0000"/>
              </a:solidFill>
            </a:endParaRPr>
          </a:p>
          <a:p>
            <a:pPr algn="l"/>
            <a:endParaRPr lang="en-IN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IN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3" descr="99940850-young-strawberry-plants-growing-on-a-bed-of-straw-mul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286388"/>
            <a:ext cx="3286148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3388994-closeup-of-fresh-organic-strawberries-growing-on-the-v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500702"/>
            <a:ext cx="2928958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IN" u="sng" dirty="0">
                <a:solidFill>
                  <a:schemeClr val="accent2">
                    <a:lumMod val="75000"/>
                  </a:schemeClr>
                </a:solidFill>
              </a:rPr>
              <a:t>SAW DUST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 It has high C:N ratio. It requires nitrogen from the soil for decomposition. However, it retains the moisture for longer  periods.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 Saw dust is a small granular chip wood that is obtained as the finished product in the saw mills.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 It decomposes slowly. Being acidic in nature, it should not be used in acidic soil.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 It is poor in nutritive value as it contains only half the nutrients of straw.</a:t>
            </a:r>
          </a:p>
        </p:txBody>
      </p:sp>
      <p:pic>
        <p:nvPicPr>
          <p:cNvPr id="4" name="Picture 3" descr="sawd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5000636"/>
            <a:ext cx="3929058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>
                <a:solidFill>
                  <a:schemeClr val="accent5">
                    <a:lumMod val="75000"/>
                  </a:schemeClr>
                </a:solidFill>
              </a:rPr>
              <a:t>SUGARCANE TRASH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 After removal of juice from the sugarcane, the residue i.e. sugarcane trash, is used for mulching.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 It helps to tide over the drought.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 It conserves moisture and reduces weed growth.</a:t>
            </a:r>
          </a:p>
          <a:p>
            <a:pPr>
              <a:buFont typeface="Wingdings" pitchFamily="2" charset="2"/>
              <a:buChar char="v"/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 This type of mulching should be avoided in areas where there is incidence of termites.</a:t>
            </a:r>
          </a:p>
        </p:txBody>
      </p:sp>
      <p:pic>
        <p:nvPicPr>
          <p:cNvPr id="4" name="Picture 3" descr="Screenshot_20191222_135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929198"/>
            <a:ext cx="3171825" cy="169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715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WELCOME</vt:lpstr>
      <vt:lpstr>ROLE OF MULCHING IN VEGETABLE PRODUCTION</vt:lpstr>
      <vt:lpstr>What is mulching ? </vt:lpstr>
      <vt:lpstr>PowerPoint Presentation</vt:lpstr>
      <vt:lpstr>PowerPoint Presentation</vt:lpstr>
      <vt:lpstr> GRASS</vt:lpstr>
      <vt:lpstr> Straw</vt:lpstr>
      <vt:lpstr>SAW DUST</vt:lpstr>
      <vt:lpstr>SUGARCANE TRASH</vt:lpstr>
      <vt:lpstr>COMPOST</vt:lpstr>
      <vt:lpstr>NEWS PAPER</vt:lpstr>
      <vt:lpstr>Inorganic Mulches </vt:lpstr>
      <vt:lpstr>Generally the following types of plastic mulch films are used in Horticultural crops</vt:lpstr>
      <vt:lpstr>PowerPoint Presentation</vt:lpstr>
      <vt:lpstr>PowerPoint Presentation</vt:lpstr>
      <vt:lpstr>PowerPoint Presentation</vt:lpstr>
      <vt:lpstr>CONCLUSION</vt:lpstr>
      <vt:lpstr>THANK YOU  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MULCHING IN VEGETABLE PRODUCTION</dc:title>
  <dc:creator>user</dc:creator>
  <cp:lastModifiedBy>Unknown User</cp:lastModifiedBy>
  <cp:revision>40</cp:revision>
  <dcterms:created xsi:type="dcterms:W3CDTF">2019-12-25T03:35:53Z</dcterms:created>
  <dcterms:modified xsi:type="dcterms:W3CDTF">2020-05-02T06:48:17Z</dcterms:modified>
</cp:coreProperties>
</file>